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6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7" r:id="rId2"/>
    <p:sldMasterId id="2147483818" r:id="rId3"/>
    <p:sldMasterId id="2147483830" r:id="rId4"/>
    <p:sldMasterId id="2147483842" r:id="rId5"/>
    <p:sldMasterId id="2147483844" r:id="rId6"/>
    <p:sldMasterId id="2147483856" r:id="rId7"/>
    <p:sldMasterId id="2147483868" r:id="rId8"/>
    <p:sldMasterId id="2147483870" r:id="rId9"/>
    <p:sldMasterId id="2147483881" r:id="rId10"/>
    <p:sldMasterId id="2147483893" r:id="rId11"/>
    <p:sldMasterId id="2147483895" r:id="rId12"/>
    <p:sldMasterId id="2147483906" r:id="rId13"/>
    <p:sldMasterId id="2147483922" r:id="rId14"/>
    <p:sldMasterId id="2147483934" r:id="rId15"/>
    <p:sldMasterId id="2147485078" r:id="rId16"/>
    <p:sldMasterId id="2147485137" r:id="rId17"/>
  </p:sldMasterIdLst>
  <p:notesMasterIdLst>
    <p:notesMasterId r:id="rId26"/>
  </p:notesMasterIdLst>
  <p:handoutMasterIdLst>
    <p:handoutMasterId r:id="rId27"/>
  </p:handoutMasterIdLst>
  <p:sldIdLst>
    <p:sldId id="1045" r:id="rId18"/>
    <p:sldId id="1046" r:id="rId19"/>
    <p:sldId id="1047" r:id="rId20"/>
    <p:sldId id="1049" r:id="rId21"/>
    <p:sldId id="1050" r:id="rId22"/>
    <p:sldId id="1051" r:id="rId23"/>
    <p:sldId id="1052" r:id="rId24"/>
    <p:sldId id="1053" r:id="rId2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CCFF"/>
    <a:srgbClr val="FFFF99"/>
    <a:srgbClr val="99FF99"/>
    <a:srgbClr val="66FF66"/>
    <a:srgbClr val="CCFF33"/>
    <a:srgbClr val="FFFFCC"/>
    <a:srgbClr val="CCFFFF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0" autoAdjust="0"/>
    <p:restoredTop sz="95179" autoAdjust="0"/>
  </p:normalViewPr>
  <p:slideViewPr>
    <p:cSldViewPr>
      <p:cViewPr varScale="1">
        <p:scale>
          <a:sx n="74" d="100"/>
          <a:sy n="74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64"/>
    </p:cViewPr>
  </p:sorterViewPr>
  <p:notesViewPr>
    <p:cSldViewPr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59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jimotos0501@outlook.jp" userId="07ee08bb4ab54e2a" providerId="LiveId" clId="{55A12A6D-1EC5-4323-980B-2D996D3DC0FF}"/>
    <pc:docChg chg="delSld modSld">
      <pc:chgData name="fujimotos0501@outlook.jp" userId="07ee08bb4ab54e2a" providerId="LiveId" clId="{55A12A6D-1EC5-4323-980B-2D996D3DC0FF}" dt="2019-10-20T16:55:45.737" v="168" actId="1076"/>
      <pc:docMkLst>
        <pc:docMk/>
      </pc:docMkLst>
      <pc:sldChg chg="addSp modSp">
        <pc:chgData name="fujimotos0501@outlook.jp" userId="07ee08bb4ab54e2a" providerId="LiveId" clId="{55A12A6D-1EC5-4323-980B-2D996D3DC0FF}" dt="2019-10-20T16:55:45.737" v="168" actId="1076"/>
        <pc:sldMkLst>
          <pc:docMk/>
          <pc:sldMk cId="0" sldId="720"/>
        </pc:sldMkLst>
        <pc:spChg chg="mod">
          <ac:chgData name="fujimotos0501@outlook.jp" userId="07ee08bb4ab54e2a" providerId="LiveId" clId="{55A12A6D-1EC5-4323-980B-2D996D3DC0FF}" dt="2019-10-11T08:25:22.771" v="164" actId="1076"/>
          <ac:spMkLst>
            <pc:docMk/>
            <pc:sldMk cId="0" sldId="720"/>
            <ac:spMk id="5" creationId="{00000000-0000-0000-0000-000000000000}"/>
          </ac:spMkLst>
        </pc:spChg>
        <pc:spChg chg="add mod">
          <ac:chgData name="fujimotos0501@outlook.jp" userId="07ee08bb4ab54e2a" providerId="LiveId" clId="{55A12A6D-1EC5-4323-980B-2D996D3DC0FF}" dt="2019-10-11T08:24:30.965" v="159" actId="1076"/>
          <ac:spMkLst>
            <pc:docMk/>
            <pc:sldMk cId="0" sldId="720"/>
            <ac:spMk id="6" creationId="{F63BAA21-FDAF-4940-8460-C366D97E786A}"/>
          </ac:spMkLst>
        </pc:spChg>
        <pc:spChg chg="mod">
          <ac:chgData name="fujimotos0501@outlook.jp" userId="07ee08bb4ab54e2a" providerId="LiveId" clId="{55A12A6D-1EC5-4323-980B-2D996D3DC0FF}" dt="2019-10-20T16:55:45.737" v="168" actId="1076"/>
          <ac:spMkLst>
            <pc:docMk/>
            <pc:sldMk cId="0" sldId="720"/>
            <ac:spMk id="202755" creationId="{00000000-0000-0000-0000-000000000000}"/>
          </ac:spMkLst>
        </pc:spChg>
        <pc:spChg chg="mod">
          <ac:chgData name="fujimotos0501@outlook.jp" userId="07ee08bb4ab54e2a" providerId="LiveId" clId="{55A12A6D-1EC5-4323-980B-2D996D3DC0FF}" dt="2019-10-11T08:24:26.858" v="158" actId="1076"/>
          <ac:spMkLst>
            <pc:docMk/>
            <pc:sldMk cId="0" sldId="720"/>
            <ac:spMk id="202756" creationId="{00000000-0000-0000-0000-000000000000}"/>
          </ac:spMkLst>
        </pc:spChg>
      </pc:sldChg>
      <pc:sldChg chg="del">
        <pc:chgData name="fujimotos0501@outlook.jp" userId="07ee08bb4ab54e2a" providerId="LiveId" clId="{55A12A6D-1EC5-4323-980B-2D996D3DC0FF}" dt="2019-10-11T08:27:54.605" v="165" actId="2696"/>
        <pc:sldMkLst>
          <pc:docMk/>
          <pc:sldMk cId="1652373717" sldId="801"/>
        </pc:sldMkLst>
      </pc:sldChg>
      <pc:sldChg chg="modSp">
        <pc:chgData name="fujimotos0501@outlook.jp" userId="07ee08bb4ab54e2a" providerId="LiveId" clId="{55A12A6D-1EC5-4323-980B-2D996D3DC0FF}" dt="2019-10-11T08:28:16.567" v="166" actId="1076"/>
        <pc:sldMkLst>
          <pc:docMk/>
          <pc:sldMk cId="914598932" sldId="814"/>
        </pc:sldMkLst>
        <pc:spChg chg="mod">
          <ac:chgData name="fujimotos0501@outlook.jp" userId="07ee08bb4ab54e2a" providerId="LiveId" clId="{55A12A6D-1EC5-4323-980B-2D996D3DC0FF}" dt="2019-10-11T08:28:16.567" v="166" actId="1076"/>
          <ac:spMkLst>
            <pc:docMk/>
            <pc:sldMk cId="914598932" sldId="814"/>
            <ac:spMk id="202755" creationId="{00000000-0000-0000-0000-000000000000}"/>
          </ac:spMkLst>
        </pc:spChg>
      </pc:sldChg>
    </pc:docChg>
  </pc:docChgLst>
  <pc:docChgLst>
    <pc:chgData name="fujimotos0501@outlook.jp" userId="07ee08bb4ab54e2a" providerId="LiveId" clId="{75126116-1D0C-449C-BB95-575126957B3C}"/>
    <pc:docChg chg="undo custSel addSld delSld modSld sldOrd">
      <pc:chgData name="fujimotos0501@outlook.jp" userId="07ee08bb4ab54e2a" providerId="LiveId" clId="{75126116-1D0C-449C-BB95-575126957B3C}" dt="2019-10-21T00:13:04.320" v="2552" actId="1036"/>
      <pc:docMkLst>
        <pc:docMk/>
      </pc:docMkLst>
      <pc:sldChg chg="addSp modSp">
        <pc:chgData name="fujimotos0501@outlook.jp" userId="07ee08bb4ab54e2a" providerId="LiveId" clId="{75126116-1D0C-449C-BB95-575126957B3C}" dt="2019-10-20T18:32:53.711" v="25" actId="403"/>
        <pc:sldMkLst>
          <pc:docMk/>
          <pc:sldMk cId="4137101488" sldId="260"/>
        </pc:sldMkLst>
        <pc:spChg chg="add mod">
          <ac:chgData name="fujimotos0501@outlook.jp" userId="07ee08bb4ab54e2a" providerId="LiveId" clId="{75126116-1D0C-449C-BB95-575126957B3C}" dt="2019-10-20T18:32:53.711" v="25" actId="403"/>
          <ac:spMkLst>
            <pc:docMk/>
            <pc:sldMk cId="4137101488" sldId="260"/>
            <ac:spMk id="3" creationId="{54A910D6-1634-49A3-A916-22074D68D5B1}"/>
          </ac:spMkLst>
        </pc:spChg>
        <pc:picChg chg="mod">
          <ac:chgData name="fujimotos0501@outlook.jp" userId="07ee08bb4ab54e2a" providerId="LiveId" clId="{75126116-1D0C-449C-BB95-575126957B3C}" dt="2019-10-20T18:32:44.356" v="23" actId="1076"/>
          <ac:picMkLst>
            <pc:docMk/>
            <pc:sldMk cId="4137101488" sldId="260"/>
            <ac:picMk id="2" creationId="{00000000-0000-0000-0000-000000000000}"/>
          </ac:picMkLst>
        </pc:picChg>
      </pc:sldChg>
      <pc:sldChg chg="addSp modSp">
        <pc:chgData name="fujimotos0501@outlook.jp" userId="07ee08bb4ab54e2a" providerId="LiveId" clId="{75126116-1D0C-449C-BB95-575126957B3C}" dt="2019-10-20T19:08:17.497" v="1038"/>
        <pc:sldMkLst>
          <pc:docMk/>
          <pc:sldMk cId="997561047" sldId="272"/>
        </pc:sldMkLst>
        <pc:spChg chg="mod">
          <ac:chgData name="fujimotos0501@outlook.jp" userId="07ee08bb4ab54e2a" providerId="LiveId" clId="{75126116-1D0C-449C-BB95-575126957B3C}" dt="2019-10-20T19:07:24.733" v="967" actId="1035"/>
          <ac:spMkLst>
            <pc:docMk/>
            <pc:sldMk cId="997561047" sldId="272"/>
            <ac:spMk id="2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07:24.733" v="967" actId="1035"/>
          <ac:spMkLst>
            <pc:docMk/>
            <pc:sldMk cId="997561047" sldId="272"/>
            <ac:spMk id="3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07:55.491" v="1019"/>
          <ac:spMkLst>
            <pc:docMk/>
            <pc:sldMk cId="997561047" sldId="272"/>
            <ac:spMk id="4" creationId="{00000000-0000-0000-0000-000000000000}"/>
          </ac:spMkLst>
        </pc:spChg>
        <pc:spChg chg="add mod">
          <ac:chgData name="fujimotos0501@outlook.jp" userId="07ee08bb4ab54e2a" providerId="LiveId" clId="{75126116-1D0C-449C-BB95-575126957B3C}" dt="2019-10-20T19:08:17.497" v="1038"/>
          <ac:spMkLst>
            <pc:docMk/>
            <pc:sldMk cId="997561047" sldId="272"/>
            <ac:spMk id="5" creationId="{E6F3C58F-6768-4FD0-A9B2-6C663F3E7727}"/>
          </ac:spMkLst>
        </pc:spChg>
      </pc:sldChg>
      <pc:sldChg chg="delSp modSp ord delAnim modNotesTx">
        <pc:chgData name="fujimotos0501@outlook.jp" userId="07ee08bb4ab54e2a" providerId="LiveId" clId="{75126116-1D0C-449C-BB95-575126957B3C}" dt="2019-10-20T20:04:17.499" v="1883"/>
        <pc:sldMkLst>
          <pc:docMk/>
          <pc:sldMk cId="1733342696" sldId="317"/>
        </pc:sldMkLst>
        <pc:spChg chg="del">
          <ac:chgData name="fujimotos0501@outlook.jp" userId="07ee08bb4ab54e2a" providerId="LiveId" clId="{75126116-1D0C-449C-BB95-575126957B3C}" dt="2019-10-20T19:30:48.251" v="1279" actId="478"/>
          <ac:spMkLst>
            <pc:docMk/>
            <pc:sldMk cId="1733342696" sldId="317"/>
            <ac:spMk id="8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29:50.622" v="1278" actId="20577"/>
          <ac:spMkLst>
            <pc:docMk/>
            <pc:sldMk cId="1733342696" sldId="317"/>
            <ac:spMk id="13" creationId="{00000000-0000-0000-0000-000000000000}"/>
          </ac:spMkLst>
        </pc:spChg>
        <pc:cxnChg chg="del">
          <ac:chgData name="fujimotos0501@outlook.jp" userId="07ee08bb4ab54e2a" providerId="LiveId" clId="{75126116-1D0C-449C-BB95-575126957B3C}" dt="2019-10-20T19:30:50.023" v="1280" actId="478"/>
          <ac:cxnSpMkLst>
            <pc:docMk/>
            <pc:sldMk cId="1733342696" sldId="317"/>
            <ac:cxnSpMk id="6" creationId="{00000000-0000-0000-0000-000000000000}"/>
          </ac:cxnSpMkLst>
        </pc:cxnChg>
      </pc:sldChg>
      <pc:sldChg chg="modAnim modNotesTx">
        <pc:chgData name="fujimotos0501@outlook.jp" userId="07ee08bb4ab54e2a" providerId="LiveId" clId="{75126116-1D0C-449C-BB95-575126957B3C}" dt="2019-10-20T19:43:36.831" v="1710"/>
        <pc:sldMkLst>
          <pc:docMk/>
          <pc:sldMk cId="304273103" sldId="330"/>
        </pc:sldMkLst>
      </pc:sldChg>
      <pc:sldChg chg="delSp modSp delAnim modAnim">
        <pc:chgData name="fujimotos0501@outlook.jp" userId="07ee08bb4ab54e2a" providerId="LiveId" clId="{75126116-1D0C-449C-BB95-575126957B3C}" dt="2019-10-20T19:43:42.516" v="1714"/>
        <pc:sldMkLst>
          <pc:docMk/>
          <pc:sldMk cId="1280362068" sldId="331"/>
        </pc:sldMkLst>
        <pc:spChg chg="mod">
          <ac:chgData name="fujimotos0501@outlook.jp" userId="07ee08bb4ab54e2a" providerId="LiveId" clId="{75126116-1D0C-449C-BB95-575126957B3C}" dt="2019-10-20T19:32:59.606" v="1289" actId="1037"/>
          <ac:spMkLst>
            <pc:docMk/>
            <pc:sldMk cId="1280362068" sldId="331"/>
            <ac:spMk id="2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32:59.606" v="1289" actId="1037"/>
          <ac:spMkLst>
            <pc:docMk/>
            <pc:sldMk cId="1280362068" sldId="331"/>
            <ac:spMk id="4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32:59.606" v="1289" actId="1037"/>
          <ac:spMkLst>
            <pc:docMk/>
            <pc:sldMk cId="1280362068" sldId="331"/>
            <ac:spMk id="6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32:59.606" v="1289" actId="1037"/>
          <ac:spMkLst>
            <pc:docMk/>
            <pc:sldMk cId="1280362068" sldId="331"/>
            <ac:spMk id="7" creationId="{00000000-0000-0000-0000-000000000000}"/>
          </ac:spMkLst>
        </pc:spChg>
        <pc:spChg chg="del">
          <ac:chgData name="fujimotos0501@outlook.jp" userId="07ee08bb4ab54e2a" providerId="LiveId" clId="{75126116-1D0C-449C-BB95-575126957B3C}" dt="2019-10-20T19:32:37.804" v="1284" actId="478"/>
          <ac:spMkLst>
            <pc:docMk/>
            <pc:sldMk cId="1280362068" sldId="331"/>
            <ac:spMk id="8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32:59.606" v="1289" actId="1037"/>
          <ac:spMkLst>
            <pc:docMk/>
            <pc:sldMk cId="1280362068" sldId="331"/>
            <ac:spMk id="9" creationId="{00000000-0000-0000-0000-000000000000}"/>
          </ac:spMkLst>
        </pc:spChg>
        <pc:picChg chg="mod">
          <ac:chgData name="fujimotos0501@outlook.jp" userId="07ee08bb4ab54e2a" providerId="LiveId" clId="{75126116-1D0C-449C-BB95-575126957B3C}" dt="2019-10-20T19:32:59.606" v="1289" actId="1037"/>
          <ac:picMkLst>
            <pc:docMk/>
            <pc:sldMk cId="1280362068" sldId="331"/>
            <ac:picMk id="3074" creationId="{00000000-0000-0000-0000-000000000000}"/>
          </ac:picMkLst>
        </pc:picChg>
      </pc:sldChg>
      <pc:sldChg chg="modAnim">
        <pc:chgData name="fujimotos0501@outlook.jp" userId="07ee08bb4ab54e2a" providerId="LiveId" clId="{75126116-1D0C-449C-BB95-575126957B3C}" dt="2019-10-20T19:43:50.442" v="1718"/>
        <pc:sldMkLst>
          <pc:docMk/>
          <pc:sldMk cId="2397435500" sldId="332"/>
        </pc:sldMkLst>
      </pc:sldChg>
      <pc:sldChg chg="modSp modAnim">
        <pc:chgData name="fujimotos0501@outlook.jp" userId="07ee08bb4ab54e2a" providerId="LiveId" clId="{75126116-1D0C-449C-BB95-575126957B3C}" dt="2019-10-20T19:44:35.746" v="1726" actId="1037"/>
        <pc:sldMkLst>
          <pc:docMk/>
          <pc:sldMk cId="23540466" sldId="333"/>
        </pc:sldMkLst>
        <pc:spChg chg="mod">
          <ac:chgData name="fujimotos0501@outlook.jp" userId="07ee08bb4ab54e2a" providerId="LiveId" clId="{75126116-1D0C-449C-BB95-575126957B3C}" dt="2019-10-20T19:44:35.746" v="1726" actId="1037"/>
          <ac:spMkLst>
            <pc:docMk/>
            <pc:sldMk cId="23540466" sldId="333"/>
            <ac:spMk id="2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19:44:35.746" v="1726" actId="1037"/>
          <ac:spMkLst>
            <pc:docMk/>
            <pc:sldMk cId="23540466" sldId="333"/>
            <ac:spMk id="4" creationId="{00000000-0000-0000-0000-000000000000}"/>
          </ac:spMkLst>
        </pc:spChg>
      </pc:sldChg>
      <pc:sldChg chg="modAnim">
        <pc:chgData name="fujimotos0501@outlook.jp" userId="07ee08bb4ab54e2a" providerId="LiveId" clId="{75126116-1D0C-449C-BB95-575126957B3C}" dt="2019-10-20T19:50:07.680" v="1841"/>
        <pc:sldMkLst>
          <pc:docMk/>
          <pc:sldMk cId="2682008472" sldId="334"/>
        </pc:sldMkLst>
      </pc:sldChg>
      <pc:sldChg chg="modNotesTx">
        <pc:chgData name="fujimotos0501@outlook.jp" userId="07ee08bb4ab54e2a" providerId="LiveId" clId="{75126116-1D0C-449C-BB95-575126957B3C}" dt="2019-10-20T19:49:11.752" v="1838" actId="20577"/>
        <pc:sldMkLst>
          <pc:docMk/>
          <pc:sldMk cId="1483459418" sldId="338"/>
        </pc:sldMkLst>
      </pc:sldChg>
      <pc:sldChg chg="modSp">
        <pc:chgData name="fujimotos0501@outlook.jp" userId="07ee08bb4ab54e2a" providerId="LiveId" clId="{75126116-1D0C-449C-BB95-575126957B3C}" dt="2019-10-20T23:53:58.118" v="2147" actId="113"/>
        <pc:sldMkLst>
          <pc:docMk/>
          <pc:sldMk cId="0" sldId="720"/>
        </pc:sldMkLst>
        <pc:spChg chg="mod">
          <ac:chgData name="fujimotos0501@outlook.jp" userId="07ee08bb4ab54e2a" providerId="LiveId" clId="{75126116-1D0C-449C-BB95-575126957B3C}" dt="2019-10-20T23:53:58.118" v="2147" actId="113"/>
          <ac:spMkLst>
            <pc:docMk/>
            <pc:sldMk cId="0" sldId="720"/>
            <ac:spMk id="5" creationId="{00000000-0000-0000-0000-000000000000}"/>
          </ac:spMkLst>
        </pc:spChg>
      </pc:sldChg>
      <pc:sldChg chg="del">
        <pc:chgData name="fujimotos0501@outlook.jp" userId="07ee08bb4ab54e2a" providerId="LiveId" clId="{75126116-1D0C-449C-BB95-575126957B3C}" dt="2019-10-20T19:55:15.834" v="1851" actId="2696"/>
        <pc:sldMkLst>
          <pc:docMk/>
          <pc:sldMk cId="489480411" sldId="753"/>
        </pc:sldMkLst>
      </pc:sldChg>
      <pc:sldChg chg="addSp delSp modSp delAnim modAnim">
        <pc:chgData name="fujimotos0501@outlook.jp" userId="07ee08bb4ab54e2a" providerId="LiveId" clId="{75126116-1D0C-449C-BB95-575126957B3C}" dt="2019-10-20T20:28:48.515" v="1916"/>
        <pc:sldMkLst>
          <pc:docMk/>
          <pc:sldMk cId="60286402" sldId="791"/>
        </pc:sldMkLst>
        <pc:spChg chg="add del mod topLvl">
          <ac:chgData name="fujimotos0501@outlook.jp" userId="07ee08bb4ab54e2a" providerId="LiveId" clId="{75126116-1D0C-449C-BB95-575126957B3C}" dt="2019-10-20T20:20:11.598" v="1913" actId="478"/>
          <ac:spMkLst>
            <pc:docMk/>
            <pc:sldMk cId="60286402" sldId="791"/>
            <ac:spMk id="14" creationId="{1BEB69BE-7826-452F-A742-CCBB76A9A31C}"/>
          </ac:spMkLst>
        </pc:spChg>
        <pc:spChg chg="mod">
          <ac:chgData name="fujimotos0501@outlook.jp" userId="07ee08bb4ab54e2a" providerId="LiveId" clId="{75126116-1D0C-449C-BB95-575126957B3C}" dt="2019-10-20T20:20:17.413" v="1914" actId="1076"/>
          <ac:spMkLst>
            <pc:docMk/>
            <pc:sldMk cId="60286402" sldId="791"/>
            <ac:spMk id="15" creationId="{00000000-0000-0000-0000-000000000000}"/>
          </ac:spMkLst>
        </pc:spChg>
        <pc:grpChg chg="mod topLvl">
          <ac:chgData name="fujimotos0501@outlook.jp" userId="07ee08bb4ab54e2a" providerId="LiveId" clId="{75126116-1D0C-449C-BB95-575126957B3C}" dt="2019-10-20T20:20:11.598" v="1913" actId="478"/>
          <ac:grpSpMkLst>
            <pc:docMk/>
            <pc:sldMk cId="60286402" sldId="791"/>
            <ac:grpSpMk id="2" creationId="{00000000-0000-0000-0000-000000000000}"/>
          </ac:grpSpMkLst>
        </pc:grpChg>
        <pc:grpChg chg="add del mod">
          <ac:chgData name="fujimotos0501@outlook.jp" userId="07ee08bb4ab54e2a" providerId="LiveId" clId="{75126116-1D0C-449C-BB95-575126957B3C}" dt="2019-10-20T20:20:11.598" v="1913" actId="478"/>
          <ac:grpSpMkLst>
            <pc:docMk/>
            <pc:sldMk cId="60286402" sldId="791"/>
            <ac:grpSpMk id="7" creationId="{0320BBE5-FC5C-4AA8-B7BC-5B1FCE6F6215}"/>
          </ac:grpSpMkLst>
        </pc:grpChg>
      </pc:sldChg>
      <pc:sldChg chg="del">
        <pc:chgData name="fujimotos0501@outlook.jp" userId="07ee08bb4ab54e2a" providerId="LiveId" clId="{75126116-1D0C-449C-BB95-575126957B3C}" dt="2019-10-20T19:54:18.257" v="1842" actId="2696"/>
        <pc:sldMkLst>
          <pc:docMk/>
          <pc:sldMk cId="964810595" sldId="792"/>
        </pc:sldMkLst>
      </pc:sldChg>
      <pc:sldChg chg="del">
        <pc:chgData name="fujimotos0501@outlook.jp" userId="07ee08bb4ab54e2a" providerId="LiveId" clId="{75126116-1D0C-449C-BB95-575126957B3C}" dt="2019-10-20T19:54:22.722" v="1843" actId="2696"/>
        <pc:sldMkLst>
          <pc:docMk/>
          <pc:sldMk cId="3531437194" sldId="794"/>
        </pc:sldMkLst>
      </pc:sldChg>
      <pc:sldChg chg="del">
        <pc:chgData name="fujimotos0501@outlook.jp" userId="07ee08bb4ab54e2a" providerId="LiveId" clId="{75126116-1D0C-449C-BB95-575126957B3C}" dt="2019-10-20T19:54:24.285" v="1844" actId="2696"/>
        <pc:sldMkLst>
          <pc:docMk/>
          <pc:sldMk cId="1818447057" sldId="795"/>
        </pc:sldMkLst>
      </pc:sldChg>
      <pc:sldChg chg="del">
        <pc:chgData name="fujimotos0501@outlook.jp" userId="07ee08bb4ab54e2a" providerId="LiveId" clId="{75126116-1D0C-449C-BB95-575126957B3C}" dt="2019-10-20T19:54:25.923" v="1845" actId="2696"/>
        <pc:sldMkLst>
          <pc:docMk/>
          <pc:sldMk cId="3860721230" sldId="796"/>
        </pc:sldMkLst>
      </pc:sldChg>
      <pc:sldChg chg="del">
        <pc:chgData name="fujimotos0501@outlook.jp" userId="07ee08bb4ab54e2a" providerId="LiveId" clId="{75126116-1D0C-449C-BB95-575126957B3C}" dt="2019-10-20T19:54:26.634" v="1846" actId="2696"/>
        <pc:sldMkLst>
          <pc:docMk/>
          <pc:sldMk cId="2229693778" sldId="797"/>
        </pc:sldMkLst>
      </pc:sldChg>
      <pc:sldChg chg="del">
        <pc:chgData name="fujimotos0501@outlook.jp" userId="07ee08bb4ab54e2a" providerId="LiveId" clId="{75126116-1D0C-449C-BB95-575126957B3C}" dt="2019-10-20T19:54:27.072" v="1847" actId="2696"/>
        <pc:sldMkLst>
          <pc:docMk/>
          <pc:sldMk cId="2209635388" sldId="798"/>
        </pc:sldMkLst>
      </pc:sldChg>
      <pc:sldChg chg="del">
        <pc:chgData name="fujimotos0501@outlook.jp" userId="07ee08bb4ab54e2a" providerId="LiveId" clId="{75126116-1D0C-449C-BB95-575126957B3C}" dt="2019-10-20T19:54:27.665" v="1848" actId="2696"/>
        <pc:sldMkLst>
          <pc:docMk/>
          <pc:sldMk cId="972222755" sldId="799"/>
        </pc:sldMkLst>
      </pc:sldChg>
      <pc:sldChg chg="del">
        <pc:chgData name="fujimotos0501@outlook.jp" userId="07ee08bb4ab54e2a" providerId="LiveId" clId="{75126116-1D0C-449C-BB95-575126957B3C}" dt="2019-10-20T19:54:55.558" v="1849" actId="2696"/>
        <pc:sldMkLst>
          <pc:docMk/>
          <pc:sldMk cId="150753203" sldId="800"/>
        </pc:sldMkLst>
      </pc:sldChg>
      <pc:sldChg chg="delSp modSp del delAnim">
        <pc:chgData name="fujimotos0501@outlook.jp" userId="07ee08bb4ab54e2a" providerId="LiveId" clId="{75126116-1D0C-449C-BB95-575126957B3C}" dt="2019-10-20T22:05:33.154" v="2141" actId="1076"/>
        <pc:sldMkLst>
          <pc:docMk/>
          <pc:sldMk cId="936122678" sldId="803"/>
        </pc:sldMkLst>
        <pc:spChg chg="mod">
          <ac:chgData name="fujimotos0501@outlook.jp" userId="07ee08bb4ab54e2a" providerId="LiveId" clId="{75126116-1D0C-449C-BB95-575126957B3C}" dt="2019-10-20T22:04:39.298" v="2139" actId="404"/>
          <ac:spMkLst>
            <pc:docMk/>
            <pc:sldMk cId="936122678" sldId="803"/>
            <ac:spMk id="3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22:00:33.844" v="2097"/>
          <ac:spMkLst>
            <pc:docMk/>
            <pc:sldMk cId="936122678" sldId="803"/>
            <ac:spMk id="4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22:05:33.154" v="2141" actId="1076"/>
          <ac:spMkLst>
            <pc:docMk/>
            <pc:sldMk cId="936122678" sldId="803"/>
            <ac:spMk id="6" creationId="{00000000-0000-0000-0000-000000000000}"/>
          </ac:spMkLst>
        </pc:spChg>
        <pc:spChg chg="del">
          <ac:chgData name="fujimotos0501@outlook.jp" userId="07ee08bb4ab54e2a" providerId="LiveId" clId="{75126116-1D0C-449C-BB95-575126957B3C}" dt="2019-10-20T21:59:19.268" v="2024" actId="478"/>
          <ac:spMkLst>
            <pc:docMk/>
            <pc:sldMk cId="936122678" sldId="803"/>
            <ac:spMk id="7" creationId="{00000000-0000-0000-0000-000000000000}"/>
          </ac:spMkLst>
        </pc:spChg>
        <pc:spChg chg="mod">
          <ac:chgData name="fujimotos0501@outlook.jp" userId="07ee08bb4ab54e2a" providerId="LiveId" clId="{75126116-1D0C-449C-BB95-575126957B3C}" dt="2019-10-20T20:58:26.010" v="2023"/>
          <ac:spMkLst>
            <pc:docMk/>
            <pc:sldMk cId="936122678" sldId="803"/>
            <ac:spMk id="11" creationId="{00000000-0000-0000-0000-000000000000}"/>
          </ac:spMkLst>
        </pc:spChg>
      </pc:sldChg>
      <pc:sldChg chg="modSp">
        <pc:chgData name="fujimotos0501@outlook.jp" userId="07ee08bb4ab54e2a" providerId="LiveId" clId="{75126116-1D0C-449C-BB95-575126957B3C}" dt="2019-10-20T20:03:33.448" v="1882" actId="20577"/>
        <pc:sldMkLst>
          <pc:docMk/>
          <pc:sldMk cId="809809060" sldId="806"/>
        </pc:sldMkLst>
        <pc:spChg chg="mod">
          <ac:chgData name="fujimotos0501@outlook.jp" userId="07ee08bb4ab54e2a" providerId="LiveId" clId="{75126116-1D0C-449C-BB95-575126957B3C}" dt="2019-10-20T20:03:33.448" v="1882" actId="20577"/>
          <ac:spMkLst>
            <pc:docMk/>
            <pc:sldMk cId="809809060" sldId="806"/>
            <ac:spMk id="8" creationId="{00000000-0000-0000-0000-000000000000}"/>
          </ac:spMkLst>
        </pc:spChg>
      </pc:sldChg>
      <pc:sldChg chg="modSp">
        <pc:chgData name="fujimotos0501@outlook.jp" userId="07ee08bb4ab54e2a" providerId="LiveId" clId="{75126116-1D0C-449C-BB95-575126957B3C}" dt="2019-10-20T20:36:58.365" v="1995"/>
        <pc:sldMkLst>
          <pc:docMk/>
          <pc:sldMk cId="2515353262" sldId="807"/>
        </pc:sldMkLst>
        <pc:spChg chg="mod">
          <ac:chgData name="fujimotos0501@outlook.jp" userId="07ee08bb4ab54e2a" providerId="LiveId" clId="{75126116-1D0C-449C-BB95-575126957B3C}" dt="2019-10-20T20:36:58.365" v="1995"/>
          <ac:spMkLst>
            <pc:docMk/>
            <pc:sldMk cId="2515353262" sldId="807"/>
            <ac:spMk id="6" creationId="{00000000-0000-0000-0000-000000000000}"/>
          </ac:spMkLst>
        </pc:spChg>
      </pc:sldChg>
      <pc:sldChg chg="del">
        <pc:chgData name="fujimotos0501@outlook.jp" userId="07ee08bb4ab54e2a" providerId="LiveId" clId="{75126116-1D0C-449C-BB95-575126957B3C}" dt="2019-10-20T19:55:13.340" v="1850" actId="2696"/>
        <pc:sldMkLst>
          <pc:docMk/>
          <pc:sldMk cId="3048338920" sldId="808"/>
        </pc:sldMkLst>
      </pc:sldChg>
      <pc:sldChg chg="addSp delSp modSp">
        <pc:chgData name="fujimotos0501@outlook.jp" userId="07ee08bb4ab54e2a" providerId="LiveId" clId="{75126116-1D0C-449C-BB95-575126957B3C}" dt="2019-10-20T20:40:43.094" v="2009"/>
        <pc:sldMkLst>
          <pc:docMk/>
          <pc:sldMk cId="3474687010" sldId="812"/>
        </pc:sldMkLst>
        <pc:spChg chg="mod">
          <ac:chgData name="fujimotos0501@outlook.jp" userId="07ee08bb4ab54e2a" providerId="LiveId" clId="{75126116-1D0C-449C-BB95-575126957B3C}" dt="2019-10-20T20:40:43.094" v="2009"/>
          <ac:spMkLst>
            <pc:docMk/>
            <pc:sldMk cId="3474687010" sldId="812"/>
            <ac:spMk id="9" creationId="{00000000-0000-0000-0000-000000000000}"/>
          </ac:spMkLst>
        </pc:spChg>
        <pc:spChg chg="add del">
          <ac:chgData name="fujimotos0501@outlook.jp" userId="07ee08bb4ab54e2a" providerId="LiveId" clId="{75126116-1D0C-449C-BB95-575126957B3C}" dt="2019-10-20T20:39:00.963" v="1997" actId="478"/>
          <ac:spMkLst>
            <pc:docMk/>
            <pc:sldMk cId="3474687010" sldId="812"/>
            <ac:spMk id="11" creationId="{00000000-0000-0000-0000-000000000000}"/>
          </ac:spMkLst>
        </pc:spChg>
      </pc:sldChg>
      <pc:sldChg chg="addSp delSp modSp add modAnim modNotesTx">
        <pc:chgData name="fujimotos0501@outlook.jp" userId="07ee08bb4ab54e2a" providerId="LiveId" clId="{75126116-1D0C-449C-BB95-575126957B3C}" dt="2019-10-20T19:04:05.626" v="881" actId="208"/>
        <pc:sldMkLst>
          <pc:docMk/>
          <pc:sldMk cId="2693864895" sldId="815"/>
        </pc:sldMkLst>
        <pc:spChg chg="add mod">
          <ac:chgData name="fujimotos0501@outlook.jp" userId="07ee08bb4ab54e2a" providerId="LiveId" clId="{75126116-1D0C-449C-BB95-575126957B3C}" dt="2019-10-20T18:43:04.767" v="260" actId="1076"/>
          <ac:spMkLst>
            <pc:docMk/>
            <pc:sldMk cId="2693864895" sldId="815"/>
            <ac:spMk id="2" creationId="{9C022D9F-B4EA-4D1A-AACC-FDF8C640480E}"/>
          </ac:spMkLst>
        </pc:spChg>
        <pc:spChg chg="add mod">
          <ac:chgData name="fujimotos0501@outlook.jp" userId="07ee08bb4ab54e2a" providerId="LiveId" clId="{75126116-1D0C-449C-BB95-575126957B3C}" dt="2019-10-20T18:45:24.995" v="403" actId="404"/>
          <ac:spMkLst>
            <pc:docMk/>
            <pc:sldMk cId="2693864895" sldId="815"/>
            <ac:spMk id="3" creationId="{5D483E50-4AB9-42F6-B58D-2D135957159A}"/>
          </ac:spMkLst>
        </pc:spChg>
        <pc:spChg chg="add mod">
          <ac:chgData name="fujimotos0501@outlook.jp" userId="07ee08bb4ab54e2a" providerId="LiveId" clId="{75126116-1D0C-449C-BB95-575126957B3C}" dt="2019-10-20T18:45:42.186" v="407" actId="1076"/>
          <ac:spMkLst>
            <pc:docMk/>
            <pc:sldMk cId="2693864895" sldId="815"/>
            <ac:spMk id="4" creationId="{4564D292-BF89-4CF0-880C-EDF1F85E3ED8}"/>
          </ac:spMkLst>
        </pc:spChg>
        <pc:spChg chg="add del mod">
          <ac:chgData name="fujimotos0501@outlook.jp" userId="07ee08bb4ab54e2a" providerId="LiveId" clId="{75126116-1D0C-449C-BB95-575126957B3C}" dt="2019-10-20T18:39:32.508" v="116"/>
          <ac:spMkLst>
            <pc:docMk/>
            <pc:sldMk cId="2693864895" sldId="815"/>
            <ac:spMk id="5" creationId="{CC12F95C-66DC-4A44-8C13-E46D1A7795E1}"/>
          </ac:spMkLst>
        </pc:spChg>
        <pc:spChg chg="add del mod">
          <ac:chgData name="fujimotos0501@outlook.jp" userId="07ee08bb4ab54e2a" providerId="LiveId" clId="{75126116-1D0C-449C-BB95-575126957B3C}" dt="2019-10-20T18:40:57.130" v="202"/>
          <ac:spMkLst>
            <pc:docMk/>
            <pc:sldMk cId="2693864895" sldId="815"/>
            <ac:spMk id="6" creationId="{68791EEB-22E7-46F8-8C85-AB152241959C}"/>
          </ac:spMkLst>
        </pc:spChg>
        <pc:spChg chg="add del mod">
          <ac:chgData name="fujimotos0501@outlook.jp" userId="07ee08bb4ab54e2a" providerId="LiveId" clId="{75126116-1D0C-449C-BB95-575126957B3C}" dt="2019-10-20T18:48:59.497" v="604"/>
          <ac:spMkLst>
            <pc:docMk/>
            <pc:sldMk cId="2693864895" sldId="815"/>
            <ac:spMk id="7" creationId="{CCA7BCB8-1195-452C-AD52-94DA33802EB8}"/>
          </ac:spMkLst>
        </pc:spChg>
        <pc:spChg chg="add mod">
          <ac:chgData name="fujimotos0501@outlook.jp" userId="07ee08bb4ab54e2a" providerId="LiveId" clId="{75126116-1D0C-449C-BB95-575126957B3C}" dt="2019-10-20T18:51:59.375" v="643" actId="207"/>
          <ac:spMkLst>
            <pc:docMk/>
            <pc:sldMk cId="2693864895" sldId="815"/>
            <ac:spMk id="8" creationId="{1754EE56-27C9-4584-AAB4-33B05D7AFE80}"/>
          </ac:spMkLst>
        </pc:spChg>
        <pc:spChg chg="add mod">
          <ac:chgData name="fujimotos0501@outlook.jp" userId="07ee08bb4ab54e2a" providerId="LiveId" clId="{75126116-1D0C-449C-BB95-575126957B3C}" dt="2019-10-20T19:04:05.626" v="881" actId="208"/>
          <ac:spMkLst>
            <pc:docMk/>
            <pc:sldMk cId="2693864895" sldId="815"/>
            <ac:spMk id="9" creationId="{C0F7C67A-437B-4C2D-B0B9-05DFD0970CDB}"/>
          </ac:spMkLst>
        </pc:spChg>
      </pc:sldChg>
      <pc:sldChg chg="modSp modAnim modNotesTx">
        <pc:chgData name="fujimotos0501@outlook.jp" userId="07ee08bb4ab54e2a" providerId="LiveId" clId="{75126116-1D0C-449C-BB95-575126957B3C}" dt="2019-10-20T19:43:11.396" v="1707"/>
        <pc:sldMkLst>
          <pc:docMk/>
          <pc:sldMk cId="0" sldId="885"/>
        </pc:sldMkLst>
        <pc:spChg chg="mod">
          <ac:chgData name="fujimotos0501@outlook.jp" userId="07ee08bb4ab54e2a" providerId="LiveId" clId="{75126116-1D0C-449C-BB95-575126957B3C}" dt="2019-10-20T19:38:34.011" v="1409"/>
          <ac:spMkLst>
            <pc:docMk/>
            <pc:sldMk cId="0" sldId="885"/>
            <ac:spMk id="5" creationId="{00000000-0000-0000-0000-000000000000}"/>
          </ac:spMkLst>
        </pc:spChg>
        <pc:picChg chg="mod">
          <ac:chgData name="fujimotos0501@outlook.jp" userId="07ee08bb4ab54e2a" providerId="LiveId" clId="{75126116-1D0C-449C-BB95-575126957B3C}" dt="2019-10-20T19:38:30.409" v="1383" actId="1076"/>
          <ac:picMkLst>
            <pc:docMk/>
            <pc:sldMk cId="0" sldId="885"/>
            <ac:picMk id="1026" creationId="{00000000-0000-0000-0000-000000000000}"/>
          </ac:picMkLst>
        </pc:picChg>
      </pc:sldChg>
      <pc:sldChg chg="addSp delSp modSp add del">
        <pc:chgData name="fujimotos0501@outlook.jp" userId="07ee08bb4ab54e2a" providerId="LiveId" clId="{75126116-1D0C-449C-BB95-575126957B3C}" dt="2019-10-20T19:55:29.539" v="1853" actId="2696"/>
        <pc:sldMkLst>
          <pc:docMk/>
          <pc:sldMk cId="3480349505" sldId="886"/>
        </pc:sldMkLst>
        <pc:spChg chg="del">
          <ac:chgData name="fujimotos0501@outlook.jp" userId="07ee08bb4ab54e2a" providerId="LiveId" clId="{75126116-1D0C-449C-BB95-575126957B3C}" dt="2019-10-20T19:13:08.288" v="1099" actId="478"/>
          <ac:spMkLst>
            <pc:docMk/>
            <pc:sldMk cId="3480349505" sldId="886"/>
            <ac:spMk id="2" creationId="{BB700F04-6896-4743-AB24-C0FC42FC6133}"/>
          </ac:spMkLst>
        </pc:spChg>
        <pc:spChg chg="del">
          <ac:chgData name="fujimotos0501@outlook.jp" userId="07ee08bb4ab54e2a" providerId="LiveId" clId="{75126116-1D0C-449C-BB95-575126957B3C}" dt="2019-10-20T19:13:10.924" v="1100" actId="478"/>
          <ac:spMkLst>
            <pc:docMk/>
            <pc:sldMk cId="3480349505" sldId="886"/>
            <ac:spMk id="3" creationId="{5F412813-CBEA-4C36-A51B-8EB825C5D4B3}"/>
          </ac:spMkLst>
        </pc:spChg>
        <pc:spChg chg="add mod">
          <ac:chgData name="fujimotos0501@outlook.jp" userId="07ee08bb4ab54e2a" providerId="LiveId" clId="{75126116-1D0C-449C-BB95-575126957B3C}" dt="2019-10-20T19:25:47.257" v="1156" actId="1036"/>
          <ac:spMkLst>
            <pc:docMk/>
            <pc:sldMk cId="3480349505" sldId="886"/>
            <ac:spMk id="8" creationId="{D1CF5946-B73B-4D98-B1B8-04EE2F3648A1}"/>
          </ac:spMkLst>
        </pc:spChg>
        <pc:spChg chg="add mod">
          <ac:chgData name="fujimotos0501@outlook.jp" userId="07ee08bb4ab54e2a" providerId="LiveId" clId="{75126116-1D0C-449C-BB95-575126957B3C}" dt="2019-10-20T19:25:47.257" v="1156" actId="1036"/>
          <ac:spMkLst>
            <pc:docMk/>
            <pc:sldMk cId="3480349505" sldId="886"/>
            <ac:spMk id="9" creationId="{2D755175-9740-493E-B9AA-4F8CC23C3DFD}"/>
          </ac:spMkLst>
        </pc:spChg>
        <pc:spChg chg="add mod">
          <ac:chgData name="fujimotos0501@outlook.jp" userId="07ee08bb4ab54e2a" providerId="LiveId" clId="{75126116-1D0C-449C-BB95-575126957B3C}" dt="2019-10-20T19:25:47.257" v="1156" actId="1036"/>
          <ac:spMkLst>
            <pc:docMk/>
            <pc:sldMk cId="3480349505" sldId="886"/>
            <ac:spMk id="10" creationId="{F24E2EEB-23C8-4FC7-A572-A932802C2762}"/>
          </ac:spMkLst>
        </pc:spChg>
        <pc:spChg chg="add mod">
          <ac:chgData name="fujimotos0501@outlook.jp" userId="07ee08bb4ab54e2a" providerId="LiveId" clId="{75126116-1D0C-449C-BB95-575126957B3C}" dt="2019-10-20T19:25:47.257" v="1156" actId="1036"/>
          <ac:spMkLst>
            <pc:docMk/>
            <pc:sldMk cId="3480349505" sldId="886"/>
            <ac:spMk id="11" creationId="{FEA4F135-70A2-49B0-8C45-7B0157EDFA6A}"/>
          </ac:spMkLst>
        </pc:spChg>
        <pc:picChg chg="add mod">
          <ac:chgData name="fujimotos0501@outlook.jp" userId="07ee08bb4ab54e2a" providerId="LiveId" clId="{75126116-1D0C-449C-BB95-575126957B3C}" dt="2019-10-20T19:25:47.257" v="1156" actId="1036"/>
          <ac:picMkLst>
            <pc:docMk/>
            <pc:sldMk cId="3480349505" sldId="886"/>
            <ac:picMk id="4" creationId="{DDF35597-F068-4CCC-8BB4-396D9D1C2F8B}"/>
          </ac:picMkLst>
        </pc:picChg>
        <pc:picChg chg="add mod">
          <ac:chgData name="fujimotos0501@outlook.jp" userId="07ee08bb4ab54e2a" providerId="LiveId" clId="{75126116-1D0C-449C-BB95-575126957B3C}" dt="2019-10-20T19:25:47.257" v="1156" actId="1036"/>
          <ac:picMkLst>
            <pc:docMk/>
            <pc:sldMk cId="3480349505" sldId="886"/>
            <ac:picMk id="5" creationId="{2BE61158-60F2-44DC-92F3-783F8F44D2AF}"/>
          </ac:picMkLst>
        </pc:picChg>
        <pc:picChg chg="add mod">
          <ac:chgData name="fujimotos0501@outlook.jp" userId="07ee08bb4ab54e2a" providerId="LiveId" clId="{75126116-1D0C-449C-BB95-575126957B3C}" dt="2019-10-20T19:25:47.257" v="1156" actId="1036"/>
          <ac:picMkLst>
            <pc:docMk/>
            <pc:sldMk cId="3480349505" sldId="886"/>
            <ac:picMk id="6" creationId="{491549D9-0C68-411D-B8FA-47FE7355C2BA}"/>
          </ac:picMkLst>
        </pc:picChg>
        <pc:picChg chg="add mod">
          <ac:chgData name="fujimotos0501@outlook.jp" userId="07ee08bb4ab54e2a" providerId="LiveId" clId="{75126116-1D0C-449C-BB95-575126957B3C}" dt="2019-10-20T19:25:47.257" v="1156" actId="1036"/>
          <ac:picMkLst>
            <pc:docMk/>
            <pc:sldMk cId="3480349505" sldId="886"/>
            <ac:picMk id="7" creationId="{B803CE8F-5311-447B-A101-63D0404F902F}"/>
          </ac:picMkLst>
        </pc:picChg>
      </pc:sldChg>
      <pc:sldChg chg="addSp modSp modAnim">
        <pc:chgData name="fujimotos0501@outlook.jp" userId="07ee08bb4ab54e2a" providerId="LiveId" clId="{75126116-1D0C-449C-BB95-575126957B3C}" dt="2019-10-20T19:42:57.448" v="1705"/>
        <pc:sldMkLst>
          <pc:docMk/>
          <pc:sldMk cId="3662873441" sldId="887"/>
        </pc:sldMkLst>
        <pc:spChg chg="mod">
          <ac:chgData name="fujimotos0501@outlook.jp" userId="07ee08bb4ab54e2a" providerId="LiveId" clId="{75126116-1D0C-449C-BB95-575126957B3C}" dt="2019-10-20T19:42:04.383" v="1702" actId="164"/>
          <ac:spMkLst>
            <pc:docMk/>
            <pc:sldMk cId="3662873441" sldId="887"/>
            <ac:spMk id="8" creationId="{D1CF5946-B73B-4D98-B1B8-04EE2F3648A1}"/>
          </ac:spMkLst>
        </pc:spChg>
        <pc:spChg chg="mod">
          <ac:chgData name="fujimotos0501@outlook.jp" userId="07ee08bb4ab54e2a" providerId="LiveId" clId="{75126116-1D0C-449C-BB95-575126957B3C}" dt="2019-10-20T19:42:04.383" v="1702" actId="164"/>
          <ac:spMkLst>
            <pc:docMk/>
            <pc:sldMk cId="3662873441" sldId="887"/>
            <ac:spMk id="9" creationId="{2D755175-9740-493E-B9AA-4F8CC23C3DFD}"/>
          </ac:spMkLst>
        </pc:spChg>
        <pc:spChg chg="mod">
          <ac:chgData name="fujimotos0501@outlook.jp" userId="07ee08bb4ab54e2a" providerId="LiveId" clId="{75126116-1D0C-449C-BB95-575126957B3C}" dt="2019-10-20T19:42:04.383" v="1702" actId="164"/>
          <ac:spMkLst>
            <pc:docMk/>
            <pc:sldMk cId="3662873441" sldId="887"/>
            <ac:spMk id="10" creationId="{F24E2EEB-23C8-4FC7-A572-A932802C2762}"/>
          </ac:spMkLst>
        </pc:spChg>
        <pc:spChg chg="mod">
          <ac:chgData name="fujimotos0501@outlook.jp" userId="07ee08bb4ab54e2a" providerId="LiveId" clId="{75126116-1D0C-449C-BB95-575126957B3C}" dt="2019-10-20T19:42:04.383" v="1702" actId="164"/>
          <ac:spMkLst>
            <pc:docMk/>
            <pc:sldMk cId="3662873441" sldId="887"/>
            <ac:spMk id="11" creationId="{FEA4F135-70A2-49B0-8C45-7B0157EDFA6A}"/>
          </ac:spMkLst>
        </pc:spChg>
        <pc:spChg chg="add mod">
          <ac:chgData name="fujimotos0501@outlook.jp" userId="07ee08bb4ab54e2a" providerId="LiveId" clId="{75126116-1D0C-449C-BB95-575126957B3C}" dt="2019-10-20T19:41:51.825" v="1701" actId="1076"/>
          <ac:spMkLst>
            <pc:docMk/>
            <pc:sldMk cId="3662873441" sldId="887"/>
            <ac:spMk id="12" creationId="{F44632B0-5684-4F8E-ACD3-32F68232AB63}"/>
          </ac:spMkLst>
        </pc:spChg>
        <pc:grpChg chg="add mod">
          <ac:chgData name="fujimotos0501@outlook.jp" userId="07ee08bb4ab54e2a" providerId="LiveId" clId="{75126116-1D0C-449C-BB95-575126957B3C}" dt="2019-10-20T19:42:04.383" v="1702" actId="164"/>
          <ac:grpSpMkLst>
            <pc:docMk/>
            <pc:sldMk cId="3662873441" sldId="887"/>
            <ac:grpSpMk id="2" creationId="{85EA73AA-FBBD-4AF0-9601-1FB2CDD64C82}"/>
          </ac:grpSpMkLst>
        </pc:grpChg>
        <pc:picChg chg="mod">
          <ac:chgData name="fujimotos0501@outlook.jp" userId="07ee08bb4ab54e2a" providerId="LiveId" clId="{75126116-1D0C-449C-BB95-575126957B3C}" dt="2019-10-20T19:41:10.014" v="1636" actId="1036"/>
          <ac:picMkLst>
            <pc:docMk/>
            <pc:sldMk cId="3662873441" sldId="887"/>
            <ac:picMk id="4" creationId="{DDF35597-F068-4CCC-8BB4-396D9D1C2F8B}"/>
          </ac:picMkLst>
        </pc:picChg>
        <pc:picChg chg="mod">
          <ac:chgData name="fujimotos0501@outlook.jp" userId="07ee08bb4ab54e2a" providerId="LiveId" clId="{75126116-1D0C-449C-BB95-575126957B3C}" dt="2019-10-20T19:41:10.014" v="1636" actId="1036"/>
          <ac:picMkLst>
            <pc:docMk/>
            <pc:sldMk cId="3662873441" sldId="887"/>
            <ac:picMk id="5" creationId="{2BE61158-60F2-44DC-92F3-783F8F44D2AF}"/>
          </ac:picMkLst>
        </pc:picChg>
        <pc:picChg chg="mod">
          <ac:chgData name="fujimotos0501@outlook.jp" userId="07ee08bb4ab54e2a" providerId="LiveId" clId="{75126116-1D0C-449C-BB95-575126957B3C}" dt="2019-10-20T19:41:10.014" v="1636" actId="1036"/>
          <ac:picMkLst>
            <pc:docMk/>
            <pc:sldMk cId="3662873441" sldId="887"/>
            <ac:picMk id="6" creationId="{491549D9-0C68-411D-B8FA-47FE7355C2BA}"/>
          </ac:picMkLst>
        </pc:picChg>
        <pc:picChg chg="mod">
          <ac:chgData name="fujimotos0501@outlook.jp" userId="07ee08bb4ab54e2a" providerId="LiveId" clId="{75126116-1D0C-449C-BB95-575126957B3C}" dt="2019-10-20T19:41:10.014" v="1636" actId="1036"/>
          <ac:picMkLst>
            <pc:docMk/>
            <pc:sldMk cId="3662873441" sldId="887"/>
            <ac:picMk id="7" creationId="{B803CE8F-5311-447B-A101-63D0404F902F}"/>
          </ac:picMkLst>
        </pc:picChg>
      </pc:sldChg>
      <pc:sldChg chg="del modAnim">
        <pc:chgData name="fujimotos0501@outlook.jp" userId="07ee08bb4ab54e2a" providerId="LiveId" clId="{75126116-1D0C-449C-BB95-575126957B3C}" dt="2019-10-20T22:05:57.086" v="2142" actId="2696"/>
        <pc:sldMkLst>
          <pc:docMk/>
          <pc:sldMk cId="1146365697" sldId="888"/>
        </pc:sldMkLst>
      </pc:sldChg>
      <pc:sldChg chg="addSp delSp modSp add modAnim">
        <pc:chgData name="fujimotos0501@outlook.jp" userId="07ee08bb4ab54e2a" providerId="LiveId" clId="{75126116-1D0C-449C-BB95-575126957B3C}" dt="2019-10-21T00:13:04.320" v="2552" actId="1036"/>
        <pc:sldMkLst>
          <pc:docMk/>
          <pc:sldMk cId="3790459323" sldId="888"/>
        </pc:sldMkLst>
        <pc:spChg chg="del">
          <ac:chgData name="fujimotos0501@outlook.jp" userId="07ee08bb4ab54e2a" providerId="LiveId" clId="{75126116-1D0C-449C-BB95-575126957B3C}" dt="2019-10-20T22:07:17.503" v="2144" actId="478"/>
          <ac:spMkLst>
            <pc:docMk/>
            <pc:sldMk cId="3790459323" sldId="888"/>
            <ac:spMk id="2" creationId="{587014D3-9CE0-44A2-856E-CFE8716B6FF8}"/>
          </ac:spMkLst>
        </pc:spChg>
        <pc:spChg chg="add mod">
          <ac:chgData name="fujimotos0501@outlook.jp" userId="07ee08bb4ab54e2a" providerId="LiveId" clId="{75126116-1D0C-449C-BB95-575126957B3C}" dt="2019-10-21T00:09:59.507" v="2290" actId="6549"/>
          <ac:spMkLst>
            <pc:docMk/>
            <pc:sldMk cId="3790459323" sldId="888"/>
            <ac:spMk id="2" creationId="{5C2A9DA5-F23C-41C8-9DE1-C5D90ECE5909}"/>
          </ac:spMkLst>
        </pc:spChg>
        <pc:spChg chg="del">
          <ac:chgData name="fujimotos0501@outlook.jp" userId="07ee08bb4ab54e2a" providerId="LiveId" clId="{75126116-1D0C-449C-BB95-575126957B3C}" dt="2019-10-20T22:07:20.714" v="2145" actId="478"/>
          <ac:spMkLst>
            <pc:docMk/>
            <pc:sldMk cId="3790459323" sldId="888"/>
            <ac:spMk id="3" creationId="{8A5C57C9-B047-4C7E-AD8F-F84FAE2B87CA}"/>
          </ac:spMkLst>
        </pc:spChg>
        <pc:spChg chg="add mod">
          <ac:chgData name="fujimotos0501@outlook.jp" userId="07ee08bb4ab54e2a" providerId="LiveId" clId="{75126116-1D0C-449C-BB95-575126957B3C}" dt="2019-10-21T00:13:04.320" v="2552" actId="1036"/>
          <ac:spMkLst>
            <pc:docMk/>
            <pc:sldMk cId="3790459323" sldId="888"/>
            <ac:spMk id="72" creationId="{121CE8CD-0BCF-4DA7-99B6-596170479B47}"/>
          </ac:spMkLst>
        </pc:spChg>
        <pc:spChg chg="add mod">
          <ac:chgData name="fujimotos0501@outlook.jp" userId="07ee08bb4ab54e2a" providerId="LiveId" clId="{75126116-1D0C-449C-BB95-575126957B3C}" dt="2019-10-21T00:12:52.889" v="2549" actId="6549"/>
          <ac:spMkLst>
            <pc:docMk/>
            <pc:sldMk cId="3790459323" sldId="888"/>
            <ac:spMk id="73" creationId="{39778140-F73C-4C73-A810-CB5E02F1F2BB}"/>
          </ac:spMkLst>
        </pc:spChg>
        <pc:grpChg chg="add mod">
          <ac:chgData name="fujimotos0501@outlook.jp" userId="07ee08bb4ab54e2a" providerId="LiveId" clId="{75126116-1D0C-449C-BB95-575126957B3C}" dt="2019-10-21T00:13:04.320" v="2552" actId="1036"/>
          <ac:grpSpMkLst>
            <pc:docMk/>
            <pc:sldMk cId="3790459323" sldId="888"/>
            <ac:grpSpMk id="3" creationId="{F1FFF6CC-5F6F-4AE0-897C-0978B759C8DE}"/>
          </ac:grpSpMkLst>
        </pc:grpChg>
        <pc:grpChg chg="add mod">
          <ac:chgData name="fujimotos0501@outlook.jp" userId="07ee08bb4ab54e2a" providerId="LiveId" clId="{75126116-1D0C-449C-BB95-575126957B3C}" dt="2019-10-20T23:57:53.630" v="2262"/>
          <ac:grpSpMkLst>
            <pc:docMk/>
            <pc:sldMk cId="3790459323" sldId="888"/>
            <ac:grpSpMk id="26" creationId="{DAA4A8CC-A755-47FE-A10C-97112D0C323B}"/>
          </ac:grpSpMkLst>
        </pc:grpChg>
        <pc:grpChg chg="add mod">
          <ac:chgData name="fujimotos0501@outlook.jp" userId="07ee08bb4ab54e2a" providerId="LiveId" clId="{75126116-1D0C-449C-BB95-575126957B3C}" dt="2019-10-20T23:58:11.043" v="2266" actId="1076"/>
          <ac:grpSpMkLst>
            <pc:docMk/>
            <pc:sldMk cId="3790459323" sldId="888"/>
            <ac:grpSpMk id="49" creationId="{FEF2FFCA-3324-461D-AC9F-62F91DC70DA1}"/>
          </ac:grpSpMkLst>
        </pc:grpChg>
      </pc:sldChg>
    </pc:docChg>
  </pc:docChgLst>
  <pc:docChgLst>
    <pc:chgData name="fujimotos0501@outlook.jp" userId="07ee08bb4ab54e2a" providerId="LiveId" clId="{31D0BCF8-F39B-4C66-A50F-7DB7823F2B04}"/>
    <pc:docChg chg="custSel delSld modSld sldOrd">
      <pc:chgData name="fujimotos0501@outlook.jp" userId="07ee08bb4ab54e2a" providerId="LiveId" clId="{31D0BCF8-F39B-4C66-A50F-7DB7823F2B04}" dt="2019-10-24T04:53:14.369" v="472" actId="1076"/>
      <pc:docMkLst>
        <pc:docMk/>
      </pc:docMkLst>
      <pc:sldChg chg="del">
        <pc:chgData name="fujimotos0501@outlook.jp" userId="07ee08bb4ab54e2a" providerId="LiveId" clId="{31D0BCF8-F39B-4C66-A50F-7DB7823F2B04}" dt="2019-10-21T04:22:04.935" v="0" actId="2696"/>
        <pc:sldMkLst>
          <pc:docMk/>
          <pc:sldMk cId="4137101488" sldId="260"/>
        </pc:sldMkLst>
      </pc:sldChg>
      <pc:sldChg chg="del">
        <pc:chgData name="fujimotos0501@outlook.jp" userId="07ee08bb4ab54e2a" providerId="LiveId" clId="{31D0BCF8-F39B-4C66-A50F-7DB7823F2B04}" dt="2019-10-21T04:22:05.462" v="1" actId="2696"/>
        <pc:sldMkLst>
          <pc:docMk/>
          <pc:sldMk cId="1992404490" sldId="261"/>
        </pc:sldMkLst>
      </pc:sldChg>
      <pc:sldChg chg="del">
        <pc:chgData name="fujimotos0501@outlook.jp" userId="07ee08bb4ab54e2a" providerId="LiveId" clId="{31D0BCF8-F39B-4C66-A50F-7DB7823F2B04}" dt="2019-10-21T04:22:06.478" v="2" actId="2696"/>
        <pc:sldMkLst>
          <pc:docMk/>
          <pc:sldMk cId="386766026" sldId="262"/>
        </pc:sldMkLst>
      </pc:sldChg>
      <pc:sldChg chg="del">
        <pc:chgData name="fujimotos0501@outlook.jp" userId="07ee08bb4ab54e2a" providerId="LiveId" clId="{31D0BCF8-F39B-4C66-A50F-7DB7823F2B04}" dt="2019-10-21T04:22:07.395" v="3" actId="2696"/>
        <pc:sldMkLst>
          <pc:docMk/>
          <pc:sldMk cId="3569408502" sldId="263"/>
        </pc:sldMkLst>
      </pc:sldChg>
      <pc:sldChg chg="del">
        <pc:chgData name="fujimotos0501@outlook.jp" userId="07ee08bb4ab54e2a" providerId="LiveId" clId="{31D0BCF8-F39B-4C66-A50F-7DB7823F2B04}" dt="2019-10-21T04:22:08.004" v="4" actId="2696"/>
        <pc:sldMkLst>
          <pc:docMk/>
          <pc:sldMk cId="3972457219" sldId="268"/>
        </pc:sldMkLst>
      </pc:sldChg>
      <pc:sldChg chg="addSp modSp ord">
        <pc:chgData name="fujimotos0501@outlook.jp" userId="07ee08bb4ab54e2a" providerId="LiveId" clId="{31D0BCF8-F39B-4C66-A50F-7DB7823F2B04}" dt="2019-10-21T04:26:35.342" v="32" actId="1076"/>
        <pc:sldMkLst>
          <pc:docMk/>
          <pc:sldMk cId="1483459418" sldId="338"/>
        </pc:sldMkLst>
        <pc:spChg chg="add mod">
          <ac:chgData name="fujimotos0501@outlook.jp" userId="07ee08bb4ab54e2a" providerId="LiveId" clId="{31D0BCF8-F39B-4C66-A50F-7DB7823F2B04}" dt="2019-10-21T04:26:35.342" v="32" actId="1076"/>
          <ac:spMkLst>
            <pc:docMk/>
            <pc:sldMk cId="1483459418" sldId="338"/>
            <ac:spMk id="14" creationId="{A7917E92-2DFB-4D97-A7CA-DCB6E28E6012}"/>
          </ac:spMkLst>
        </pc:spChg>
      </pc:sldChg>
      <pc:sldChg chg="addSp delSp modSp modAnim">
        <pc:chgData name="fujimotos0501@outlook.jp" userId="07ee08bb4ab54e2a" providerId="LiveId" clId="{31D0BCF8-F39B-4C66-A50F-7DB7823F2B04}" dt="2019-10-24T02:54:58.191" v="469"/>
        <pc:sldMkLst>
          <pc:docMk/>
          <pc:sldMk cId="489480411" sldId="753"/>
        </pc:sldMkLst>
        <pc:spChg chg="mod">
          <ac:chgData name="fujimotos0501@outlook.jp" userId="07ee08bb4ab54e2a" providerId="LiveId" clId="{31D0BCF8-F39B-4C66-A50F-7DB7823F2B04}" dt="2019-10-24T02:18:52.659" v="39" actId="1035"/>
          <ac:spMkLst>
            <pc:docMk/>
            <pc:sldMk cId="489480411" sldId="753"/>
            <ac:spMk id="2" creationId="{00000000-0000-0000-0000-000000000000}"/>
          </ac:spMkLst>
        </pc:spChg>
        <pc:spChg chg="mod">
          <ac:chgData name="fujimotos0501@outlook.jp" userId="07ee08bb4ab54e2a" providerId="LiveId" clId="{31D0BCF8-F39B-4C66-A50F-7DB7823F2B04}" dt="2019-10-24T02:21:35.870" v="100" actId="1076"/>
          <ac:spMkLst>
            <pc:docMk/>
            <pc:sldMk cId="489480411" sldId="753"/>
            <ac:spMk id="3" creationId="{00000000-0000-0000-0000-000000000000}"/>
          </ac:spMkLst>
        </pc:spChg>
        <pc:spChg chg="mod">
          <ac:chgData name="fujimotos0501@outlook.jp" userId="07ee08bb4ab54e2a" providerId="LiveId" clId="{31D0BCF8-F39B-4C66-A50F-7DB7823F2B04}" dt="2019-10-24T02:35:15.803" v="235"/>
          <ac:spMkLst>
            <pc:docMk/>
            <pc:sldMk cId="489480411" sldId="753"/>
            <ac:spMk id="7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18:46.834" v="36" actId="478"/>
          <ac:spMkLst>
            <pc:docMk/>
            <pc:sldMk cId="489480411" sldId="753"/>
            <ac:spMk id="10" creationId="{FF3A34A8-7601-4C61-8E1E-201E3BBFC8B0}"/>
          </ac:spMkLst>
        </pc:spChg>
        <pc:spChg chg="mod">
          <ac:chgData name="fujimotos0501@outlook.jp" userId="07ee08bb4ab54e2a" providerId="LiveId" clId="{31D0BCF8-F39B-4C66-A50F-7DB7823F2B04}" dt="2019-10-24T02:18:52.659" v="39" actId="1035"/>
          <ac:spMkLst>
            <pc:docMk/>
            <pc:sldMk cId="489480411" sldId="753"/>
            <ac:spMk id="11" creationId="{00000000-0000-0000-0000-000000000000}"/>
          </ac:spMkLst>
        </pc:spChg>
        <pc:spChg chg="add mod">
          <ac:chgData name="fujimotos0501@outlook.jp" userId="07ee08bb4ab54e2a" providerId="LiveId" clId="{31D0BCF8-F39B-4C66-A50F-7DB7823F2B04}" dt="2019-10-24T02:21:45.724" v="101" actId="1076"/>
          <ac:spMkLst>
            <pc:docMk/>
            <pc:sldMk cId="489480411" sldId="753"/>
            <ac:spMk id="12" creationId="{49B067A4-B7D6-4606-892F-2C999D080DA4}"/>
          </ac:spMkLst>
        </pc:spChg>
      </pc:sldChg>
      <pc:sldChg chg="modSp">
        <pc:chgData name="fujimotos0501@outlook.jp" userId="07ee08bb4ab54e2a" providerId="LiveId" clId="{31D0BCF8-F39B-4C66-A50F-7DB7823F2B04}" dt="2019-10-24T04:53:14.369" v="472" actId="1076"/>
        <pc:sldMkLst>
          <pc:docMk/>
          <pc:sldMk cId="1695628580" sldId="790"/>
        </pc:sldMkLst>
        <pc:spChg chg="mod">
          <ac:chgData name="fujimotos0501@outlook.jp" userId="07ee08bb4ab54e2a" providerId="LiveId" clId="{31D0BCF8-F39B-4C66-A50F-7DB7823F2B04}" dt="2019-10-24T02:35:55.878" v="239" actId="2711"/>
          <ac:spMkLst>
            <pc:docMk/>
            <pc:sldMk cId="1695628580" sldId="790"/>
            <ac:spMk id="6" creationId="{00000000-0000-0000-0000-000000000000}"/>
          </ac:spMkLst>
        </pc:spChg>
        <pc:spChg chg="mod">
          <ac:chgData name="fujimotos0501@outlook.jp" userId="07ee08bb4ab54e2a" providerId="LiveId" clId="{31D0BCF8-F39B-4C66-A50F-7DB7823F2B04}" dt="2019-10-24T04:53:14.369" v="472" actId="1076"/>
          <ac:spMkLst>
            <pc:docMk/>
            <pc:sldMk cId="1695628580" sldId="790"/>
            <ac:spMk id="18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34:34.370" v="229" actId="2711"/>
        <pc:sldMkLst>
          <pc:docMk/>
          <pc:sldMk cId="60286402" sldId="791"/>
        </pc:sldMkLst>
        <pc:spChg chg="mod">
          <ac:chgData name="fujimotos0501@outlook.jp" userId="07ee08bb4ab54e2a" providerId="LiveId" clId="{31D0BCF8-F39B-4C66-A50F-7DB7823F2B04}" dt="2019-10-24T02:34:34.370" v="229" actId="2711"/>
          <ac:spMkLst>
            <pc:docMk/>
            <pc:sldMk cId="60286402" sldId="791"/>
            <ac:spMk id="6" creationId="{00000000-0000-0000-0000-000000000000}"/>
          </ac:spMkLst>
        </pc:spChg>
      </pc:sldChg>
      <pc:sldChg chg="delSp modSp">
        <pc:chgData name="fujimotos0501@outlook.jp" userId="07ee08bb4ab54e2a" providerId="LiveId" clId="{31D0BCF8-F39B-4C66-A50F-7DB7823F2B04}" dt="2019-10-24T02:40:04.803" v="391" actId="1035"/>
        <pc:sldMkLst>
          <pc:docMk/>
          <pc:sldMk cId="964810595" sldId="792"/>
        </pc:sldMkLst>
        <pc:spChg chg="mod">
          <ac:chgData name="fujimotos0501@outlook.jp" userId="07ee08bb4ab54e2a" providerId="LiveId" clId="{31D0BCF8-F39B-4C66-A50F-7DB7823F2B04}" dt="2019-10-24T02:40:02.149" v="389" actId="1076"/>
          <ac:spMkLst>
            <pc:docMk/>
            <pc:sldMk cId="964810595" sldId="792"/>
            <ac:spMk id="4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39:58.119" v="388" actId="478"/>
          <ac:spMkLst>
            <pc:docMk/>
            <pc:sldMk cId="964810595" sldId="792"/>
            <ac:spMk id="8" creationId="{2C236021-5609-4CB6-8DB4-E5252DEBF159}"/>
          </ac:spMkLst>
        </pc:spChg>
        <pc:picChg chg="mod">
          <ac:chgData name="fujimotos0501@outlook.jp" userId="07ee08bb4ab54e2a" providerId="LiveId" clId="{31D0BCF8-F39B-4C66-A50F-7DB7823F2B04}" dt="2019-10-24T02:40:04.803" v="391" actId="1035"/>
          <ac:picMkLst>
            <pc:docMk/>
            <pc:sldMk cId="964810595" sldId="792"/>
            <ac:picMk id="9" creationId="{00000000-0000-0000-0000-000000000000}"/>
          </ac:picMkLst>
        </pc:picChg>
      </pc:sldChg>
      <pc:sldChg chg="modSp">
        <pc:chgData name="fujimotos0501@outlook.jp" userId="07ee08bb4ab54e2a" providerId="LiveId" clId="{31D0BCF8-F39B-4C66-A50F-7DB7823F2B04}" dt="2019-10-24T04:42:00.933" v="471" actId="113"/>
        <pc:sldMkLst>
          <pc:docMk/>
          <pc:sldMk cId="2561918754" sldId="805"/>
        </pc:sldMkLst>
        <pc:spChg chg="mod">
          <ac:chgData name="fujimotos0501@outlook.jp" userId="07ee08bb4ab54e2a" providerId="LiveId" clId="{31D0BCF8-F39B-4C66-A50F-7DB7823F2B04}" dt="2019-10-24T04:42:00.933" v="471" actId="113"/>
          <ac:spMkLst>
            <pc:docMk/>
            <pc:sldMk cId="2561918754" sldId="805"/>
            <ac:spMk id="6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34:48.067" v="230" actId="2711"/>
        <pc:sldMkLst>
          <pc:docMk/>
          <pc:sldMk cId="809809060" sldId="806"/>
        </pc:sldMkLst>
        <pc:spChg chg="mod">
          <ac:chgData name="fujimotos0501@outlook.jp" userId="07ee08bb4ab54e2a" providerId="LiveId" clId="{31D0BCF8-F39B-4C66-A50F-7DB7823F2B04}" dt="2019-10-24T02:34:48.067" v="230" actId="2711"/>
          <ac:spMkLst>
            <pc:docMk/>
            <pc:sldMk cId="809809060" sldId="806"/>
            <ac:spMk id="9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36:45.085" v="356" actId="1076"/>
        <pc:sldMkLst>
          <pc:docMk/>
          <pc:sldMk cId="2515353262" sldId="807"/>
        </pc:sldMkLst>
        <pc:spChg chg="mod">
          <ac:chgData name="fujimotos0501@outlook.jp" userId="07ee08bb4ab54e2a" providerId="LiveId" clId="{31D0BCF8-F39B-4C66-A50F-7DB7823F2B04}" dt="2019-10-24T02:36:45.085" v="356" actId="1076"/>
          <ac:spMkLst>
            <pc:docMk/>
            <pc:sldMk cId="2515353262" sldId="807"/>
            <ac:spMk id="41987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24:21.286" v="161" actId="1076"/>
        <pc:sldMkLst>
          <pc:docMk/>
          <pc:sldMk cId="3048338920" sldId="808"/>
        </pc:sldMkLst>
        <pc:spChg chg="mod">
          <ac:chgData name="fujimotos0501@outlook.jp" userId="07ee08bb4ab54e2a" providerId="LiveId" clId="{31D0BCF8-F39B-4C66-A50F-7DB7823F2B04}" dt="2019-10-24T02:24:21.286" v="161" actId="1076"/>
          <ac:spMkLst>
            <pc:docMk/>
            <pc:sldMk cId="3048338920" sldId="808"/>
            <ac:spMk id="9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44:34.393" v="443" actId="1076"/>
        <pc:sldMkLst>
          <pc:docMk/>
          <pc:sldMk cId="1342408254" sldId="809"/>
        </pc:sldMkLst>
        <pc:spChg chg="mod">
          <ac:chgData name="fujimotos0501@outlook.jp" userId="07ee08bb4ab54e2a" providerId="LiveId" clId="{31D0BCF8-F39B-4C66-A50F-7DB7823F2B04}" dt="2019-10-24T02:44:34.393" v="443" actId="1076"/>
          <ac:spMkLst>
            <pc:docMk/>
            <pc:sldMk cId="1342408254" sldId="809"/>
            <ac:spMk id="38922" creationId="{00000000-0000-0000-0000-000000000000}"/>
          </ac:spMkLst>
        </pc:spChg>
      </pc:sldChg>
      <pc:sldChg chg="delSp">
        <pc:chgData name="fujimotos0501@outlook.jp" userId="07ee08bb4ab54e2a" providerId="LiveId" clId="{31D0BCF8-F39B-4C66-A50F-7DB7823F2B04}" dt="2019-10-24T02:37:00.234" v="358" actId="478"/>
        <pc:sldMkLst>
          <pc:docMk/>
          <pc:sldMk cId="3474687010" sldId="812"/>
        </pc:sldMkLst>
        <pc:spChg chg="del">
          <ac:chgData name="fujimotos0501@outlook.jp" userId="07ee08bb4ab54e2a" providerId="LiveId" clId="{31D0BCF8-F39B-4C66-A50F-7DB7823F2B04}" dt="2019-10-24T02:37:00.234" v="358" actId="478"/>
          <ac:spMkLst>
            <pc:docMk/>
            <pc:sldMk cId="3474687010" sldId="812"/>
            <ac:spMk id="11" creationId="{00000000-0000-0000-0000-000000000000}"/>
          </ac:spMkLst>
        </pc:spChg>
      </pc:sldChg>
      <pc:sldChg chg="delSp del">
        <pc:chgData name="fujimotos0501@outlook.jp" userId="07ee08bb4ab54e2a" providerId="LiveId" clId="{31D0BCF8-F39B-4C66-A50F-7DB7823F2B04}" dt="2019-10-24T02:51:14.531" v="444" actId="2696"/>
        <pc:sldMkLst>
          <pc:docMk/>
          <pc:sldMk cId="1597338212" sldId="813"/>
        </pc:sldMkLst>
        <pc:spChg chg="del">
          <ac:chgData name="fujimotos0501@outlook.jp" userId="07ee08bb4ab54e2a" providerId="LiveId" clId="{31D0BCF8-F39B-4C66-A50F-7DB7823F2B04}" dt="2019-10-24T02:36:56.325" v="357" actId="478"/>
          <ac:spMkLst>
            <pc:docMk/>
            <pc:sldMk cId="1597338212" sldId="813"/>
            <ac:spMk id="13" creationId="{00000000-0000-0000-0000-000000000000}"/>
          </ac:spMkLst>
        </pc:spChg>
      </pc:sldChg>
      <pc:sldChg chg="modSp">
        <pc:chgData name="fujimotos0501@outlook.jp" userId="07ee08bb4ab54e2a" providerId="LiveId" clId="{31D0BCF8-F39B-4C66-A50F-7DB7823F2B04}" dt="2019-10-24T02:26:59.762" v="217" actId="1037"/>
        <pc:sldMkLst>
          <pc:docMk/>
          <pc:sldMk cId="2693864895" sldId="815"/>
        </pc:sldMkLst>
        <pc:spChg chg="mod">
          <ac:chgData name="fujimotos0501@outlook.jp" userId="07ee08bb4ab54e2a" providerId="LiveId" clId="{31D0BCF8-F39B-4C66-A50F-7DB7823F2B04}" dt="2019-10-24T02:26:59.762" v="217" actId="1037"/>
          <ac:spMkLst>
            <pc:docMk/>
            <pc:sldMk cId="2693864895" sldId="815"/>
            <ac:spMk id="2" creationId="{9C022D9F-B4EA-4D1A-AACC-FDF8C640480E}"/>
          </ac:spMkLst>
        </pc:spChg>
        <pc:spChg chg="mod">
          <ac:chgData name="fujimotos0501@outlook.jp" userId="07ee08bb4ab54e2a" providerId="LiveId" clId="{31D0BCF8-F39B-4C66-A50F-7DB7823F2B04}" dt="2019-10-24T02:26:48.969" v="210" actId="1036"/>
          <ac:spMkLst>
            <pc:docMk/>
            <pc:sldMk cId="2693864895" sldId="815"/>
            <ac:spMk id="3" creationId="{5D483E50-4AB9-42F6-B58D-2D135957159A}"/>
          </ac:spMkLst>
        </pc:spChg>
        <pc:spChg chg="mod">
          <ac:chgData name="fujimotos0501@outlook.jp" userId="07ee08bb4ab54e2a" providerId="LiveId" clId="{31D0BCF8-F39B-4C66-A50F-7DB7823F2B04}" dt="2019-10-24T02:26:43.673" v="204" actId="1036"/>
          <ac:spMkLst>
            <pc:docMk/>
            <pc:sldMk cId="2693864895" sldId="815"/>
            <ac:spMk id="4" creationId="{4564D292-BF89-4CF0-880C-EDF1F85E3ED8}"/>
          </ac:spMkLst>
        </pc:spChg>
        <pc:spChg chg="mod">
          <ac:chgData name="fujimotos0501@outlook.jp" userId="07ee08bb4ab54e2a" providerId="LiveId" clId="{31D0BCF8-F39B-4C66-A50F-7DB7823F2B04}" dt="2019-10-24T02:26:54.532" v="211" actId="1076"/>
          <ac:spMkLst>
            <pc:docMk/>
            <pc:sldMk cId="2693864895" sldId="815"/>
            <ac:spMk id="8" creationId="{1754EE56-27C9-4584-AAB4-33B05D7AFE80}"/>
          </ac:spMkLst>
        </pc:spChg>
        <pc:spChg chg="mod">
          <ac:chgData name="fujimotos0501@outlook.jp" userId="07ee08bb4ab54e2a" providerId="LiveId" clId="{31D0BCF8-F39B-4C66-A50F-7DB7823F2B04}" dt="2019-10-24T02:26:36.916" v="193" actId="1076"/>
          <ac:spMkLst>
            <pc:docMk/>
            <pc:sldMk cId="2693864895" sldId="815"/>
            <ac:spMk id="9" creationId="{C0F7C67A-437B-4C2D-B0B9-05DFD0970CDB}"/>
          </ac:spMkLst>
        </pc:spChg>
      </pc:sldChg>
      <pc:sldChg chg="modSp ord">
        <pc:chgData name="fujimotos0501@outlook.jp" userId="07ee08bb4ab54e2a" providerId="LiveId" clId="{31D0BCF8-F39B-4C66-A50F-7DB7823F2B04}" dt="2019-10-21T04:22:58.396" v="29"/>
        <pc:sldMkLst>
          <pc:docMk/>
          <pc:sldMk cId="3662873441" sldId="887"/>
        </pc:sldMkLst>
        <pc:spChg chg="mod">
          <ac:chgData name="fujimotos0501@outlook.jp" userId="07ee08bb4ab54e2a" providerId="LiveId" clId="{31D0BCF8-F39B-4C66-A50F-7DB7823F2B04}" dt="2019-10-21T04:22:58.396" v="29"/>
          <ac:spMkLst>
            <pc:docMk/>
            <pc:sldMk cId="3662873441" sldId="887"/>
            <ac:spMk id="12" creationId="{F44632B0-5684-4F8E-ACD3-32F68232AB63}"/>
          </ac:spMkLst>
        </pc:spChg>
      </pc:sldChg>
      <pc:sldChg chg="delSp">
        <pc:chgData name="fujimotos0501@outlook.jp" userId="07ee08bb4ab54e2a" providerId="LiveId" clId="{31D0BCF8-F39B-4C66-A50F-7DB7823F2B04}" dt="2019-10-24T02:18:30.403" v="35" actId="478"/>
        <pc:sldMkLst>
          <pc:docMk/>
          <pc:sldMk cId="77862538" sldId="888"/>
        </pc:sldMkLst>
        <pc:spChg chg="del">
          <ac:chgData name="fujimotos0501@outlook.jp" userId="07ee08bb4ab54e2a" providerId="LiveId" clId="{31D0BCF8-F39B-4C66-A50F-7DB7823F2B04}" dt="2019-10-24T02:18:26.926" v="33" actId="478"/>
          <ac:spMkLst>
            <pc:docMk/>
            <pc:sldMk cId="77862538" sldId="888"/>
            <ac:spMk id="2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18:28.809" v="34" actId="478"/>
          <ac:spMkLst>
            <pc:docMk/>
            <pc:sldMk cId="77862538" sldId="888"/>
            <ac:spMk id="4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18:30.403" v="35" actId="478"/>
          <ac:spMkLst>
            <pc:docMk/>
            <pc:sldMk cId="77862538" sldId="888"/>
            <ac:spMk id="5" creationId="{E6F3C58F-6768-4FD0-A9B2-6C663F3E7727}"/>
          </ac:spMkLst>
        </pc:spChg>
      </pc:sldChg>
      <pc:sldChg chg="delSp modSp">
        <pc:chgData name="fujimotos0501@outlook.jp" userId="07ee08bb4ab54e2a" providerId="LiveId" clId="{31D0BCF8-F39B-4C66-A50F-7DB7823F2B04}" dt="2019-10-24T02:38:38.040" v="387" actId="14100"/>
        <pc:sldMkLst>
          <pc:docMk/>
          <pc:sldMk cId="193155015" sldId="889"/>
        </pc:sldMkLst>
        <pc:spChg chg="del">
          <ac:chgData name="fujimotos0501@outlook.jp" userId="07ee08bb4ab54e2a" providerId="LiveId" clId="{31D0BCF8-F39B-4C66-A50F-7DB7823F2B04}" dt="2019-10-24T02:38:23.149" v="359" actId="478"/>
          <ac:spMkLst>
            <pc:docMk/>
            <pc:sldMk cId="193155015" sldId="889"/>
            <ac:spMk id="2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38:25.598" v="360" actId="478"/>
          <ac:spMkLst>
            <pc:docMk/>
            <pc:sldMk cId="193155015" sldId="889"/>
            <ac:spMk id="3" creationId="{00000000-0000-0000-0000-000000000000}"/>
          </ac:spMkLst>
        </pc:spChg>
        <pc:spChg chg="mod">
          <ac:chgData name="fujimotos0501@outlook.jp" userId="07ee08bb4ab54e2a" providerId="LiveId" clId="{31D0BCF8-F39B-4C66-A50F-7DB7823F2B04}" dt="2019-10-24T02:38:38.040" v="387" actId="14100"/>
          <ac:spMkLst>
            <pc:docMk/>
            <pc:sldMk cId="193155015" sldId="889"/>
            <ac:spMk id="4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38:27.646" v="361" actId="478"/>
          <ac:spMkLst>
            <pc:docMk/>
            <pc:sldMk cId="193155015" sldId="889"/>
            <ac:spMk id="5" creationId="{E6F3C58F-6768-4FD0-A9B2-6C663F3E7727}"/>
          </ac:spMkLst>
        </pc:spChg>
      </pc:sldChg>
      <pc:sldChg chg="delSp modSp">
        <pc:chgData name="fujimotos0501@outlook.jp" userId="07ee08bb4ab54e2a" providerId="LiveId" clId="{31D0BCF8-F39B-4C66-A50F-7DB7823F2B04}" dt="2019-10-24T02:41:00.350" v="440" actId="1035"/>
        <pc:sldMkLst>
          <pc:docMk/>
          <pc:sldMk cId="1764380072" sldId="890"/>
        </pc:sldMkLst>
        <pc:spChg chg="del">
          <ac:chgData name="fujimotos0501@outlook.jp" userId="07ee08bb4ab54e2a" providerId="LiveId" clId="{31D0BCF8-F39B-4C66-A50F-7DB7823F2B04}" dt="2019-10-24T02:40:47.026" v="392" actId="478"/>
          <ac:spMkLst>
            <pc:docMk/>
            <pc:sldMk cId="1764380072" sldId="890"/>
            <ac:spMk id="2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40:52.264" v="393" actId="478"/>
          <ac:spMkLst>
            <pc:docMk/>
            <pc:sldMk cId="1764380072" sldId="890"/>
            <ac:spMk id="3" creationId="{00000000-0000-0000-0000-000000000000}"/>
          </ac:spMkLst>
        </pc:spChg>
        <pc:spChg chg="del">
          <ac:chgData name="fujimotos0501@outlook.jp" userId="07ee08bb4ab54e2a" providerId="LiveId" clId="{31D0BCF8-F39B-4C66-A50F-7DB7823F2B04}" dt="2019-10-24T02:40:53.837" v="394" actId="478"/>
          <ac:spMkLst>
            <pc:docMk/>
            <pc:sldMk cId="1764380072" sldId="890"/>
            <ac:spMk id="4" creationId="{00000000-0000-0000-0000-000000000000}"/>
          </ac:spMkLst>
        </pc:spChg>
        <pc:spChg chg="mod">
          <ac:chgData name="fujimotos0501@outlook.jp" userId="07ee08bb4ab54e2a" providerId="LiveId" clId="{31D0BCF8-F39B-4C66-A50F-7DB7823F2B04}" dt="2019-10-24T02:41:00.350" v="440" actId="1035"/>
          <ac:spMkLst>
            <pc:docMk/>
            <pc:sldMk cId="1764380072" sldId="890"/>
            <ac:spMk id="5" creationId="{E6F3C58F-6768-4FD0-A9B2-6C663F3E7727}"/>
          </ac:spMkLst>
        </pc:spChg>
      </pc:sldChg>
      <pc:sldChg chg="delSp delAnim modAnim">
        <pc:chgData name="fujimotos0501@outlook.jp" userId="07ee08bb4ab54e2a" providerId="LiveId" clId="{31D0BCF8-F39B-4C66-A50F-7DB7823F2B04}" dt="2019-10-24T02:51:39.156" v="467"/>
        <pc:sldMkLst>
          <pc:docMk/>
          <pc:sldMk cId="334586364" sldId="928"/>
        </pc:sldMkLst>
        <pc:spChg chg="del">
          <ac:chgData name="fujimotos0501@outlook.jp" userId="07ee08bb4ab54e2a" providerId="LiveId" clId="{31D0BCF8-F39B-4C66-A50F-7DB7823F2B04}" dt="2019-10-24T02:51:25.288" v="446" actId="478"/>
          <ac:spMkLst>
            <pc:docMk/>
            <pc:sldMk cId="334586364" sldId="928"/>
            <ac:spMk id="49" creationId="{00000000-0000-0000-0000-000000000000}"/>
          </ac:spMkLst>
        </pc:spChg>
      </pc:sldChg>
      <pc:sldMasterChg chg="delSldLayout">
        <pc:chgData name="fujimotos0501@outlook.jp" userId="07ee08bb4ab54e2a" providerId="LiveId" clId="{31D0BCF8-F39B-4C66-A50F-7DB7823F2B04}" dt="2019-10-24T02:51:14.531" v="445" actId="2696"/>
        <pc:sldMasterMkLst>
          <pc:docMk/>
          <pc:sldMasterMk cId="0" sldId="2147485154"/>
        </pc:sldMasterMkLst>
        <pc:sldLayoutChg chg="del">
          <pc:chgData name="fujimotos0501@outlook.jp" userId="07ee08bb4ab54e2a" providerId="LiveId" clId="{31D0BCF8-F39B-4C66-A50F-7DB7823F2B04}" dt="2019-10-24T02:51:14.531" v="445" actId="2696"/>
          <pc:sldLayoutMkLst>
            <pc:docMk/>
            <pc:sldMasterMk cId="0" sldId="2147485154"/>
            <pc:sldLayoutMk cId="2636815854" sldId="21474851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t" anchorCtr="0" compatLnSpc="1">
            <a:prstTxWarp prst="textNoShape">
              <a:avLst/>
            </a:prstTxWarp>
          </a:bodyPr>
          <a:lstStyle>
            <a:lvl1pPr algn="l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2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t" anchorCtr="0" compatLnSpc="1">
            <a:prstTxWarp prst="textNoShape">
              <a:avLst/>
            </a:prstTxWarp>
          </a:bodyPr>
          <a:lstStyle>
            <a:lvl1pPr algn="r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0881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b" anchorCtr="0" compatLnSpc="1">
            <a:prstTxWarp prst="textNoShape">
              <a:avLst/>
            </a:prstTxWarp>
          </a:bodyPr>
          <a:lstStyle>
            <a:lvl1pPr algn="l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2" y="9440881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b" anchorCtr="0" compatLnSpc="1">
            <a:prstTxWarp prst="textNoShape">
              <a:avLst/>
            </a:prstTxWarp>
          </a:bodyPr>
          <a:lstStyle>
            <a:lvl1pPr algn="r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17004DE-7C0D-426D-8D2E-4E31F947F4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5669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t" anchorCtr="0" compatLnSpc="1">
            <a:prstTxWarp prst="textNoShape">
              <a:avLst/>
            </a:prstTxWarp>
          </a:bodyPr>
          <a:lstStyle>
            <a:lvl1pPr algn="l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t" anchorCtr="0" compatLnSpc="1">
            <a:prstTxWarp prst="textNoShape">
              <a:avLst/>
            </a:prstTxWarp>
          </a:bodyPr>
          <a:lstStyle>
            <a:lvl1pPr algn="r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8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21228"/>
            <a:ext cx="5448299" cy="447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0881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b" anchorCtr="0" compatLnSpc="1">
            <a:prstTxWarp prst="textNoShape">
              <a:avLst/>
            </a:prstTxWarp>
          </a:bodyPr>
          <a:lstStyle>
            <a:lvl1pPr algn="l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0881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7" tIns="46048" rIns="92097" bIns="46048" numCol="1" anchor="b" anchorCtr="0" compatLnSpc="1">
            <a:prstTxWarp prst="textNoShape">
              <a:avLst/>
            </a:prstTxWarp>
          </a:bodyPr>
          <a:lstStyle>
            <a:lvl1pPr algn="r" defTabSz="921130">
              <a:spcBef>
                <a:spcPct val="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3A63B6F-B4E3-4FFF-902A-E89B1E5079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9817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85556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D241-DCBD-4563-8256-0A07937CE2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5665153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64271C-589D-48C2-A0C5-CE9C6DFCB5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4289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C93E50F-ED45-433C-9151-B9753759D7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50270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0" lang="ja-JP" altLang="en-US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ja-JP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ja-JP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860901E-57F2-42FE-8812-1152407AF59D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008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ja-JP" altLang="en-U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ja-JP" altLang="en-U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ja-JP" altLang="en-U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ja-JP" sz="3000" b="1" cap="all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3" y="5105406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ja-JP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478BA923-2977-42DD-900E-37447CD4B16D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4818959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ja-JP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3915454B-E802-4656-9E54-1F9FF45D9A95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6704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: 強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A52474AC-DA99-4E29-96A0-6C9F8955EF87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509619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ja-JP" sz="28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ja-JP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ja-JP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ja-JP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ja-JP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ja-JP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ja-JP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ja-JP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ja-JP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ja-JP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ja-JP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7E18-9DB3-49AB-8B15-0C9E8B93BA76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83290655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ja-JP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7C99FB2-E726-4ACA-AB3D-06BC61997C46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98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: 強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ja-JP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ja-JP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04A5-7C1B-4D8E-BF9A-8A6B6ADFECC5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0322588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0" lang="ja-JP" alt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ja-JP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ja-JP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15E2E25-C869-4871-BB22-1E6645159A33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589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343B-DBC2-4745-8D87-C85EB24EBA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88956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1" y="609600"/>
            <a:ext cx="5111750" cy="5334000"/>
          </a:xfrm>
        </p:spPr>
        <p:txBody>
          <a:bodyPr/>
          <a:lstStyle>
            <a:lvl1pPr eaLnBrk="1" latinLnBrk="0" hangingPunct="1">
              <a:defRPr kumimoji="0" lang="ja-JP" sz="2800">
                <a:solidFill>
                  <a:schemeClr val="bg1"/>
                </a:solidFill>
              </a:defRPr>
            </a:lvl1pPr>
            <a:lvl2pPr eaLnBrk="1" latinLnBrk="0" hangingPunct="1">
              <a:defRPr kumimoji="0" lang="ja-JP" sz="2800">
                <a:solidFill>
                  <a:schemeClr val="bg1"/>
                </a:solidFill>
              </a:defRPr>
            </a:lvl2pPr>
            <a:lvl3pPr eaLnBrk="1" latinLnBrk="0" hangingPunct="1">
              <a:defRPr kumimoji="0" lang="ja-JP" sz="2400">
                <a:solidFill>
                  <a:schemeClr val="bg1"/>
                </a:solidFill>
              </a:defRPr>
            </a:lvl3pPr>
            <a:lvl4pPr eaLnBrk="1" latinLnBrk="0" hangingPunct="1">
              <a:defRPr kumimoji="0" lang="ja-JP" sz="2000">
                <a:solidFill>
                  <a:schemeClr val="bg1"/>
                </a:solidFill>
              </a:defRPr>
            </a:lvl4pPr>
            <a:lvl5pPr eaLnBrk="1" latinLnBrk="0" hangingPunct="1">
              <a:defRPr kumimoji="0" lang="ja-JP" sz="2000">
                <a:solidFill>
                  <a:schemeClr val="bg1"/>
                </a:solidFill>
              </a:defRPr>
            </a:lvl5pPr>
            <a:lvl6pPr eaLnBrk="1" latinLnBrk="0" hangingPunct="1">
              <a:defRPr kumimoji="0" lang="ja-JP" sz="2000"/>
            </a:lvl6pPr>
            <a:lvl7pPr eaLnBrk="1" latinLnBrk="0" hangingPunct="1">
              <a:defRPr kumimoji="0" lang="ja-JP" sz="2000"/>
            </a:lvl7pPr>
            <a:lvl8pPr eaLnBrk="1" latinLnBrk="0" hangingPunct="1">
              <a:defRPr kumimoji="0" lang="ja-JP" sz="2000"/>
            </a:lvl8pPr>
            <a:lvl9pPr eaLnBrk="1" latinLnBrk="0" hangingPunct="1">
              <a:defRPr kumimoji="0" lang="ja-JP"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4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ja-JP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2973BD1-A59D-4FD9-BFAF-472FF59E2486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135924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メディ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0" lang="ja-JP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ja-JP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ja-JP"/>
            </a:lvl1pPr>
          </a:lstStyle>
          <a:p>
            <a:pPr lvl="0"/>
            <a:r>
              <a:rPr lang="ja-JP" altLang="en-US" noProof="0"/>
              <a:t>アイコンをクリックしてメディアを追加</a:t>
            </a:r>
            <a:endParaRPr lang="ja-JP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ja-JP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2830F43-082C-4837-94B7-F53BF3663F40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85508707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0" lang="ja-JP" altLang="en-US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ja-JP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ja-JP" sz="3200"/>
            </a:lvl1pPr>
            <a:lvl2pPr marL="457200" indent="0" eaLnBrk="1" latinLnBrk="0" hangingPunct="1">
              <a:buNone/>
              <a:defRPr kumimoji="0" lang="ja-JP" sz="2800"/>
            </a:lvl2pPr>
            <a:lvl3pPr marL="914400" indent="0" eaLnBrk="1" latinLnBrk="0" hangingPunct="1">
              <a:buNone/>
              <a:defRPr kumimoji="0" lang="ja-JP" sz="2400"/>
            </a:lvl3pPr>
            <a:lvl4pPr marL="1371600" indent="0" eaLnBrk="1" latinLnBrk="0" hangingPunct="1">
              <a:buNone/>
              <a:defRPr kumimoji="0" lang="ja-JP" sz="2000"/>
            </a:lvl4pPr>
            <a:lvl5pPr marL="1828800" indent="0" eaLnBrk="1" latinLnBrk="0" hangingPunct="1">
              <a:buNone/>
              <a:defRPr kumimoji="0" lang="ja-JP" sz="2000"/>
            </a:lvl5pPr>
            <a:lvl6pPr marL="2286000" indent="0" eaLnBrk="1" latinLnBrk="0" hangingPunct="1">
              <a:buNone/>
              <a:defRPr kumimoji="0" lang="ja-JP" sz="2000"/>
            </a:lvl6pPr>
            <a:lvl7pPr marL="2743200" indent="0" eaLnBrk="1" latinLnBrk="0" hangingPunct="1">
              <a:buNone/>
              <a:defRPr kumimoji="0" lang="ja-JP" sz="2000"/>
            </a:lvl7pPr>
            <a:lvl8pPr marL="3200400" indent="0" eaLnBrk="1" latinLnBrk="0" hangingPunct="1">
              <a:buNone/>
              <a:defRPr kumimoji="0" lang="ja-JP" sz="2000"/>
            </a:lvl8pPr>
            <a:lvl9pPr marL="3657600" indent="0" eaLnBrk="1" latinLnBrk="0" hangingPunct="1">
              <a:buNone/>
              <a:defRPr kumimoji="0" lang="ja-JP"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ja-JP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E9F54E0-1294-4C09-A447-6FE3C775C17E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806410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ja-JP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E17-C888-4313-8E34-D137220162D1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2105544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105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8D281E2C-589D-4FF9-ADD3-95D42D681FF0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554718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C2DB-9671-4965-8309-E40930AF3FCB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797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5FBD-31EF-4BAE-9314-67B621F766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3775278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B084DD8-3760-4953-B594-2022D2A314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42520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8CF7FF-4F32-47AE-8197-30CCEA4422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013722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7CF265-54CB-4BA3-8709-F0B7AE0AFA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02698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22257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705270-4B7F-45B6-A198-87C2B3DA9A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131959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166074D-360B-42F8-87EF-066EA60A18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393737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E15B9FF-20BC-422D-9932-1D4AE98894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999486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A71651-689D-412B-B0A6-D4D68494F3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52883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B647FE-1966-4763-BE20-1527137E73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52982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A7319D5-55CF-4D79-9E83-AFF79536EA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981882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B824C97-531A-41F3-BDF6-DB2F4815C1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584475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F2321F3-8333-4359-8174-A4820FD755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621137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フローチャート : 論理積ゲート 2"/>
          <p:cNvSpPr/>
          <p:nvPr userDrawn="1"/>
        </p:nvSpPr>
        <p:spPr>
          <a:xfrm>
            <a:off x="323850" y="0"/>
            <a:ext cx="6902450" cy="6902450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ローチャート : 論理積ゲート 3"/>
          <p:cNvSpPr/>
          <p:nvPr userDrawn="1"/>
        </p:nvSpPr>
        <p:spPr>
          <a:xfrm>
            <a:off x="0" y="0"/>
            <a:ext cx="6902450" cy="69024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5604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7011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09026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998518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716961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88535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387905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9163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63063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0D6BD6-E4A9-4AC0-B3EA-E3EA9D6FDF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451894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7BE58E-8773-420D-8DF0-3BDBFFC3FF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292819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AD0A349-1FA2-4082-8150-0A9216FBEC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177195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29762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6D4387-5202-4AE8-A19B-F354604A5F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8002797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9D63-35C4-410E-A3FA-A064AE26A697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6810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D02D-61E7-408B-AB19-FA4490D946F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3058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9B1F-3FAF-4520-838E-28A43402C6D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90482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BD85-9E81-46C9-8990-89399379C416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12163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8A00-F153-4D05-B402-B091DCF380B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15224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90D3-2DC0-4985-B9F9-D08697EBEA2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07821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A012-CCFA-4D16-8985-5955E5FEB4A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66847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A545-B80B-47FD-B32E-48FB2C07A8F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68926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D241-DCBD-4563-8256-0A07937CE28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5481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343B-DBC2-4745-8D87-C85EB24EBAF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7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4F5501B-6BDB-461D-9500-FF6298C9C1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5628805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15149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252574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571ED23-4E20-4C65-881A-7DF8FDE795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730513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5FD1F33-B9F5-43F3-ADB4-6F380492B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4555921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1F3456E-A94B-41E0-930A-DD9FC9DDEE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05565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89F697C-6329-482B-88A3-56FFE00FA8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78722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5661DB4-5FCD-4D97-95DD-20B626179F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626089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395065-B52D-457B-8391-B9EF38BF04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6857560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949210A-1931-478A-B1DB-478F192E55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851320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3A6A99-299D-4554-BFA6-F52D3CF7AC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55171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AB290B-70C5-4F6C-9FED-2D1D5982F9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11622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5BA3D9-8F4E-4E86-8626-4BD52952C0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378866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C6B841-A3AF-4741-A6EE-519678ECE6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478461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49408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EE917B3-1B73-4648-A489-A8FCC0EFFE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14109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E5A2E2-A260-465F-A093-7A3EABCA9A88}" type="datetimeFigureOut">
              <a:rPr lang="ja-JP" altLang="en-US"/>
              <a:pPr>
                <a:defRPr/>
              </a:pPr>
              <a:t>2022/1/22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3EC7F2-3211-466B-903B-D721244BDD7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3199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80B2AB-8198-4755-801C-436A95B46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79732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74C7D8-39A6-451C-A7C6-CF7E094538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053651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41697E0-C579-4B32-9B94-A987DC85BD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91377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9D63-35C4-410E-A3FA-A064AE26A6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14703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8A2E65C-84D6-4F44-9AA7-083F047DD2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95389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1A7CE3-758A-4854-BCA2-478C0C2F39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9083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6B4C9A9-2A15-4BC2-85DD-B202CBF620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18739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BEB120AE-7CB3-4EB9-9E55-6EB5F35AA3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092143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17983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2176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4442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4801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38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287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D02D-61E7-408B-AB19-FA4490D946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843262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673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6940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2FEF-86DD-457C-A293-41EC917F5C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55319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AD9D-E686-4604-93F6-773DC7B451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86196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0745-A224-4CB2-9462-20576D0893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99298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/>
          </p:cNvGrpSpPr>
          <p:nvPr userDrawn="1"/>
        </p:nvGrpSpPr>
        <p:grpSpPr bwMode="auto">
          <a:xfrm>
            <a:off x="107950" y="107950"/>
            <a:ext cx="7797800" cy="6661150"/>
            <a:chOff x="107999" y="107999"/>
            <a:chExt cx="7797008" cy="6660371"/>
          </a:xfrm>
        </p:grpSpPr>
        <p:sp>
          <p:nvSpPr>
            <p:cNvPr id="3" name="角丸四角形 2"/>
            <p:cNvSpPr/>
            <p:nvPr/>
          </p:nvSpPr>
          <p:spPr>
            <a:xfrm>
              <a:off x="5765459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107999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1239491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5400" b="1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6896951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502475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765459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07999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グループ化 9"/>
          <p:cNvGrpSpPr>
            <a:grpSpLocks/>
          </p:cNvGrpSpPr>
          <p:nvPr userDrawn="1"/>
        </p:nvGrpSpPr>
        <p:grpSpPr bwMode="auto">
          <a:xfrm>
            <a:off x="107950" y="107950"/>
            <a:ext cx="8928100" cy="6661150"/>
            <a:chOff x="107999" y="107999"/>
            <a:chExt cx="8928497" cy="6660371"/>
          </a:xfrm>
        </p:grpSpPr>
        <p:sp>
          <p:nvSpPr>
            <p:cNvPr id="11" name="角丸四角形 10"/>
            <p:cNvSpPr/>
            <p:nvPr/>
          </p:nvSpPr>
          <p:spPr>
            <a:xfrm>
              <a:off x="4633967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107999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5400" b="1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4633967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8028440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6896951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07999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2370983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/>
          </p:cNvGrpSpPr>
          <p:nvPr userDrawn="1"/>
        </p:nvGrpSpPr>
        <p:grpSpPr bwMode="auto">
          <a:xfrm>
            <a:off x="107950" y="107950"/>
            <a:ext cx="8928100" cy="6661150"/>
            <a:chOff x="107999" y="107999"/>
            <a:chExt cx="8928497" cy="6660371"/>
          </a:xfrm>
        </p:grpSpPr>
        <p:sp>
          <p:nvSpPr>
            <p:cNvPr id="19" name="角丸四角形 18"/>
            <p:cNvSpPr/>
            <p:nvPr/>
          </p:nvSpPr>
          <p:spPr>
            <a:xfrm>
              <a:off x="107999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6896951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502475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8028440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2370983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6896951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3502475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/>
          </p:cNvGrpSpPr>
          <p:nvPr userDrawn="1"/>
        </p:nvGrpSpPr>
        <p:grpSpPr bwMode="auto">
          <a:xfrm>
            <a:off x="1239838" y="107950"/>
            <a:ext cx="5534025" cy="6661150"/>
            <a:chOff x="1239491" y="107999"/>
            <a:chExt cx="5534024" cy="6660371"/>
          </a:xfrm>
        </p:grpSpPr>
        <p:sp>
          <p:nvSpPr>
            <p:cNvPr id="27" name="角丸四角形 26"/>
            <p:cNvSpPr/>
            <p:nvPr/>
          </p:nvSpPr>
          <p:spPr>
            <a:xfrm>
              <a:off x="2370983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5765459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2370983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633967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1239491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765459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4633967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グループ化 33"/>
          <p:cNvGrpSpPr>
            <a:grpSpLocks/>
          </p:cNvGrpSpPr>
          <p:nvPr userDrawn="1"/>
        </p:nvGrpSpPr>
        <p:grpSpPr bwMode="auto">
          <a:xfrm>
            <a:off x="1239838" y="107950"/>
            <a:ext cx="7796212" cy="6661150"/>
            <a:chOff x="1239491" y="107999"/>
            <a:chExt cx="7797005" cy="6660371"/>
          </a:xfrm>
        </p:grpSpPr>
        <p:sp>
          <p:nvSpPr>
            <p:cNvPr id="35" name="角丸四角形 34"/>
            <p:cNvSpPr/>
            <p:nvPr/>
          </p:nvSpPr>
          <p:spPr>
            <a:xfrm>
              <a:off x="3502475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370983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6896951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1239491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5400" b="1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4633967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8028440" y="468793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5765459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グループ化 41"/>
          <p:cNvGrpSpPr>
            <a:grpSpLocks/>
          </p:cNvGrpSpPr>
          <p:nvPr userDrawn="1"/>
        </p:nvGrpSpPr>
        <p:grpSpPr bwMode="auto">
          <a:xfrm>
            <a:off x="1239838" y="107950"/>
            <a:ext cx="7796212" cy="6661150"/>
            <a:chOff x="1239491" y="107999"/>
            <a:chExt cx="7797005" cy="6660371"/>
          </a:xfrm>
        </p:grpSpPr>
        <p:sp>
          <p:nvSpPr>
            <p:cNvPr id="43" name="角丸四角形 42"/>
            <p:cNvSpPr/>
            <p:nvPr/>
          </p:nvSpPr>
          <p:spPr>
            <a:xfrm>
              <a:off x="8028440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1239491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3502475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8028440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3502475" y="4629851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6896951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グループ化 48"/>
          <p:cNvGrpSpPr>
            <a:grpSpLocks/>
          </p:cNvGrpSpPr>
          <p:nvPr userDrawn="1"/>
        </p:nvGrpSpPr>
        <p:grpSpPr bwMode="auto">
          <a:xfrm>
            <a:off x="107950" y="107950"/>
            <a:ext cx="8928100" cy="6661150"/>
            <a:chOff x="107999" y="107999"/>
            <a:chExt cx="8928497" cy="6660371"/>
          </a:xfrm>
        </p:grpSpPr>
        <p:sp>
          <p:nvSpPr>
            <p:cNvPr id="50" name="角丸四角形 49"/>
            <p:cNvSpPr/>
            <p:nvPr/>
          </p:nvSpPr>
          <p:spPr>
            <a:xfrm>
              <a:off x="1239491" y="107999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4633967" y="1238462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2370983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5765459" y="2368925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6000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107999" y="3499388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5400" b="1" dirty="0">
                <a:solidFill>
                  <a:srgbClr val="4560AD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1239491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8028440" y="5760314"/>
              <a:ext cx="1008056" cy="1008056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4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6001EBA-FD41-40CA-B48F-AFA315D19F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574753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B6D06E2-E66D-401E-BD54-208FC78B01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40939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3DB3C86-B5D2-4D8F-94FA-A504AF6946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590812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0A56DD-058C-4CE4-A820-405773BA42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41372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9B1F-3FAF-4520-838E-28A43402C6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167384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E20570A-A9FA-48B4-ADF6-C57F3B1D48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015311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1D790C-4C1E-4297-A68E-B629C9DCAE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013591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5837F46-CD5A-4EF3-89F2-577D043C8F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00619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1A1F0D6-367F-4198-97C9-55C5675B6C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537164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F42B6B-627D-4A1E-A2FF-8A6C7BD4F8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14289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>
                <a:solidFill>
                  <a:prstClr val="black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F4838AA-5974-4ED0-ADC1-8D34116524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69616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3F9DEF49-6A48-493A-8652-CD80F7AED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445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 algn="r">
              <a:defRPr sz="1000">
                <a:solidFill>
                  <a:srgbClr val="CC9900"/>
                </a:solidFill>
              </a:defRPr>
            </a:lvl1pPr>
          </a:lstStyle>
          <a:p>
            <a:pPr>
              <a:defRPr/>
            </a:pPr>
            <a:fld id="{6DB33755-BA86-4418-A883-9C776EAFF2A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96188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610F76D5-AF09-4D4D-9A42-66C1804810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765621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EA89BB48-4C07-4D11-9594-9FD2E8CBB8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908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BD85-9E81-46C9-8990-89399379C4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56013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8639DBEA-C518-4A73-872A-8F3AAD7998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88215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FF695F02-494C-4A05-8B35-75B8865F82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36815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3FDBD3C0-905D-4F94-A788-673303D366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45304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A7CFF9DE-B6AF-4487-B56C-C42E9894B5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64533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464D45C6-D997-48B5-BEC5-4759BF9C2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974982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BB644B4E-8A99-4D10-9D89-CA5BC534C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41109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2517B128-0BBF-433E-99BA-F60EACF519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69251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FFF9CF"/>
                </a:solidFill>
              </a:defRPr>
            </a:lvl1pPr>
          </a:lstStyle>
          <a:p>
            <a:pPr>
              <a:defRPr/>
            </a:pPr>
            <a:fld id="{3A332E9A-EB02-4896-90EC-6BED6532C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963371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21164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8523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8A00-F153-4D05-B402-B091DCF380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9987443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53490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835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9582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3261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68769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43736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5EE0-F58E-436C-BD12-04194E4613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401169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9FAE-13BE-4292-A824-C93CE850C8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631865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0AD2-B5FF-4656-A581-5281D2866E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370794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kumimoji="1">
                <a:cs typeface="+mn-cs"/>
              </a:defRPr>
            </a:lvl1pPr>
          </a:lstStyle>
          <a:p>
            <a:pPr>
              <a:defRPr/>
            </a:pPr>
            <a:fld id="{769E9DC9-F19A-4102-AE77-45BE94A35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03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90D3-2DC0-4985-B9F9-D08697EBEA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459494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97269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35B280-0487-4CAB-9423-FFE10BE8C6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539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6497FD7-959E-4E22-9566-E8B291523C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80578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045E9CB-B13F-4C82-9A60-8201EF8D2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3501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3BEB75F-3875-4838-A6FB-79FAEB14DA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0070301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BCAED0-6214-46C5-81CA-0F55A78BD4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414250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9278428-93B9-40A0-A047-55F9DFD6BE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3727459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8CEA3E-180F-4676-9C72-82990EF05F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2497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ACA59A7-15A3-4995-88A6-47CFAF8449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878440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11E12F1-C77C-497B-A8AB-E9A12D57C6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94181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A012-CCFA-4D16-8985-5955E5FEB4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2270798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75675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7668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69888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81937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97725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35588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0665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60216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966C-3963-470F-B5AD-E5B48F657D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129180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07E2-FC59-4F17-B94C-DE64794D9D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32835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A545-B80B-47FD-B32E-48FB2C07A8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4474837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52C2-775C-4396-8177-79ED4F88EE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7041245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54C5669-5C7D-4058-9FD5-61BA26909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994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6571" y="1868307"/>
            <a:ext cx="5394960" cy="1279841"/>
          </a:xfrm>
        </p:spPr>
        <p:txBody>
          <a:bodyPr/>
          <a:lstStyle>
            <a:lvl1pPr algn="l">
              <a:defRPr lang="ja-JP" altLang="en-US" dirty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31945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829BCD2-978F-486B-BE82-AAD5CC0078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281177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E1ADD20-F2A9-4377-9360-E0FE46C5D6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6414528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63112EF-BFCC-457C-B55E-CECA26CABB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2036352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EAC412-19BC-4381-AA34-95F3FA3E3A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62479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D5080EE-6925-4E5C-B234-F73B62CB6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2277486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78E2E7-C2EE-42B0-9C99-2386CEBE21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5681738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7B393DF-6F57-42FD-8BD6-69289F50E6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93013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FF9100D-8403-4FBC-B218-659EA4416D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  <p:sldLayoutId id="2147484849" r:id="rId12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経営理念</a:t>
            </a:r>
          </a:p>
        </p:txBody>
      </p:sp>
      <p:sp>
        <p:nvSpPr>
          <p:cNvPr id="1126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74C99F-93F2-495B-9689-652056AA22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11271" name="グループ化 8"/>
          <p:cNvGrpSpPr>
            <a:grpSpLocks/>
          </p:cNvGrpSpPr>
          <p:nvPr/>
        </p:nvGrpSpPr>
        <p:grpSpPr bwMode="auto">
          <a:xfrm>
            <a:off x="-31750" y="5084763"/>
            <a:ext cx="9209088" cy="1797050"/>
            <a:chOff x="-32400" y="4566564"/>
            <a:chExt cx="9210328" cy="2315656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-30872" y="4566564"/>
              <a:ext cx="9208800" cy="2315656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</p:grpSpPr>
          <p:sp>
            <p:nvSpPr>
              <p:cNvPr id="17" name="大波 16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1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-32400" y="4797152"/>
              <a:ext cx="9208800" cy="2060848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C9E8FF"/>
                </a:gs>
              </a:gsLst>
              <a:lin ang="0" scaled="1"/>
              <a:tileRect/>
            </a:gradFill>
          </p:grpSpPr>
          <p:sp>
            <p:nvSpPr>
              <p:cNvPr id="15" name="大波 14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グループ化 11"/>
            <p:cNvGrpSpPr/>
            <p:nvPr userDrawn="1"/>
          </p:nvGrpSpPr>
          <p:grpSpPr>
            <a:xfrm>
              <a:off x="-32400" y="4941167"/>
              <a:ext cx="9208800" cy="1941053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0" scaled="1"/>
              <a:tileRect/>
            </a:gradFill>
          </p:grpSpPr>
          <p:sp>
            <p:nvSpPr>
              <p:cNvPr id="13" name="大波 12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819" r:id="rId9"/>
    <p:sldLayoutId id="2147484820" r:id="rId10"/>
    <p:sldLayoutId id="2147484821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マスター タイトルの書式設定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</a:t>
            </a:r>
            <a:r>
              <a:rPr lang="en-US" altLang="ja-JP"/>
              <a:t>2 </a:t>
            </a:r>
            <a:r>
              <a:rPr lang="en-US"/>
              <a:t>レベル</a:t>
            </a:r>
          </a:p>
          <a:p>
            <a:pPr lvl="2"/>
            <a:r>
              <a:rPr lang="en-US"/>
              <a:t>第 </a:t>
            </a:r>
            <a:r>
              <a:rPr lang="en-US" altLang="ja-JP"/>
              <a:t>3 </a:t>
            </a:r>
            <a:r>
              <a:rPr lang="en-US"/>
              <a:t>レベル</a:t>
            </a:r>
          </a:p>
          <a:p>
            <a:pPr lvl="3"/>
            <a:r>
              <a:rPr lang="en-US"/>
              <a:t>第 </a:t>
            </a:r>
            <a:r>
              <a:rPr lang="en-US" altLang="ja-JP"/>
              <a:t>4 </a:t>
            </a:r>
            <a:r>
              <a:rPr lang="en-US"/>
              <a:t>レベル</a:t>
            </a:r>
          </a:p>
          <a:p>
            <a:pPr lvl="4"/>
            <a:r>
              <a:rPr lang="en-US"/>
              <a:t>第 </a:t>
            </a:r>
            <a:r>
              <a:rPr lang="en-US" altLang="ja-JP"/>
              <a:t>5 </a:t>
            </a:r>
            <a:r>
              <a:rPr 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1EEEE1-82A7-4A77-A2DD-FE3FE35B1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31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B01211-9A66-4379-BE07-90C52D8143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entury Schoolbook"/>
          <a:ea typeface="ＭＳ Ｐ明朝" pitchFamily="1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spcBef>
                <a:spcPct val="50000"/>
              </a:spcBef>
              <a:defRPr kumimoji="0" lang="ja-JP" sz="1200">
                <a:solidFill>
                  <a:srgbClr val="262626">
                    <a:tint val="75000"/>
                  </a:srgbClr>
                </a:solidFill>
                <a:latin typeface="Arial" charset="0"/>
                <a:ea typeface="ＭＳ Ｐゴシック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spcBef>
                <a:spcPct val="50000"/>
              </a:spcBef>
              <a:defRPr kumimoji="0" lang="ja-JP" sz="1200">
                <a:solidFill>
                  <a:srgbClr val="262626">
                    <a:tint val="75000"/>
                  </a:srgbClr>
                </a:solidFill>
                <a:latin typeface="Arial" charset="0"/>
                <a:ea typeface="ＭＳ Ｐゴシック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spcBef>
                <a:spcPct val="50000"/>
              </a:spcBef>
              <a:defRPr kumimoji="0" lang="ja-JP" sz="1200">
                <a:solidFill>
                  <a:srgbClr val="262626">
                    <a:tint val="75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C4A1575-63DE-43B4-8BDD-95B6A0FCF109}" type="slidenum">
              <a:rPr lang="en-US" altLang="ja-JP"/>
              <a:pPr>
                <a:defRPr/>
              </a:pPr>
              <a:t>‹#›</a:t>
            </a:fld>
            <a:endParaRPr altLang="en-US">
              <a:ea typeface="ＭＳ Ｐゴシック"/>
            </a:endParaRPr>
          </a:p>
        </p:txBody>
      </p:sp>
      <p:sp>
        <p:nvSpPr>
          <p:cNvPr id="143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  <p:sldLayoutId id="2147484940" r:id="rId12"/>
    <p:sldLayoutId id="2147484941" r:id="rId13"/>
    <p:sldLayoutId id="2147484942" r:id="rId14"/>
    <p:sldLayoutId id="2147484943" r:id="rId15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lang="ja-JP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4" descr="C:\Users\uraizumi\AppData\Local\Microsoft\Windows\Temporary Internet Files\Content.IE5\WBC3GBQF\MP900423119[1]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313" y="-9525"/>
            <a:ext cx="2452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979712" y="-6749"/>
            <a:ext cx="5652120" cy="6858000"/>
          </a:xfrm>
          <a:prstGeom prst="rect">
            <a:avLst/>
          </a:prstGeom>
          <a:gradFill flip="none" rotWithShape="1">
            <a:gsLst>
              <a:gs pos="8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フローチャート : 論理積ゲート 4"/>
          <p:cNvSpPr/>
          <p:nvPr/>
        </p:nvSpPr>
        <p:spPr>
          <a:xfrm>
            <a:off x="323850" y="0"/>
            <a:ext cx="6902450" cy="6902450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フローチャート : 論理積ゲート 5"/>
          <p:cNvSpPr/>
          <p:nvPr/>
        </p:nvSpPr>
        <p:spPr>
          <a:xfrm>
            <a:off x="0" y="0"/>
            <a:ext cx="6902450" cy="69024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956" r:id="rId9"/>
    <p:sldLayoutId id="2147484957" r:id="rId10"/>
    <p:sldLayoutId id="2147484958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Garamond" pitchFamily="18" charset="0"/>
          <a:ea typeface="ＭＳ Ｐ明朝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FF9100D-8403-4FBC-B218-659EA4416DB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  <p:sldLayoutId id="2147485090" r:id="rId12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4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endParaRPr lang="ja-JP" altLang="en-US">
              <a:latin typeface="Arial" pitchFamily="34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endParaRPr lang="ja-JP" altLang="en-US">
              <a:latin typeface="Arial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AC920FCA-1638-4302-AC59-ED78E83A831E}" type="slidenum">
              <a:rPr lang="ja-JP" altLang="en-US">
                <a:latin typeface="Arial" pitchFamily="34" charset="0"/>
              </a:rPr>
              <a:pPr/>
              <a:t>‹#›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51" r:id="rId11"/>
    <p:sldLayoutId id="2147485153" r:id="rId12"/>
    <p:sldLayoutId id="2147485032" r:id="rId13"/>
    <p:sldLayoutId id="2147485169" r:id="rId14"/>
    <p:sldLayoutId id="2147485196" r:id="rId15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BA24D50-3ABE-4DA4-832B-3C8BB18A5E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5015" r:id="rId11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経営理念</a:t>
            </a:r>
          </a:p>
        </p:txBody>
      </p:sp>
      <p:sp>
        <p:nvSpPr>
          <p:cNvPr id="409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9871F0E-8122-4494-8EDA-13BD2A4CE2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4103" name="グループ化 8"/>
          <p:cNvGrpSpPr>
            <a:grpSpLocks/>
          </p:cNvGrpSpPr>
          <p:nvPr/>
        </p:nvGrpSpPr>
        <p:grpSpPr bwMode="auto">
          <a:xfrm>
            <a:off x="-31750" y="5084763"/>
            <a:ext cx="9209088" cy="1797050"/>
            <a:chOff x="-32400" y="4566564"/>
            <a:chExt cx="9210328" cy="2315656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-30872" y="4566564"/>
              <a:ext cx="9208800" cy="2315656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</p:grpSpPr>
          <p:sp>
            <p:nvSpPr>
              <p:cNvPr id="17" name="大波 16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1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-32400" y="4797152"/>
              <a:ext cx="9208800" cy="2060848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C9E8FF"/>
                </a:gs>
              </a:gsLst>
              <a:lin ang="0" scaled="1"/>
              <a:tileRect/>
            </a:gradFill>
          </p:grpSpPr>
          <p:sp>
            <p:nvSpPr>
              <p:cNvPr id="15" name="大波 14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グループ化 11"/>
            <p:cNvGrpSpPr/>
            <p:nvPr userDrawn="1"/>
          </p:nvGrpSpPr>
          <p:grpSpPr>
            <a:xfrm>
              <a:off x="-32400" y="4941167"/>
              <a:ext cx="9208800" cy="1941053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0" scaled="1"/>
              <a:tileRect/>
            </a:gradFill>
          </p:grpSpPr>
          <p:sp>
            <p:nvSpPr>
              <p:cNvPr id="13" name="大波 12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13" r:id="rId9"/>
    <p:sldLayoutId id="2147484814" r:id="rId10"/>
    <p:sldLayoutId id="2147484815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107950" y="52388"/>
            <a:ext cx="7793038" cy="6726237"/>
            <a:chOff x="108000" y="51648"/>
            <a:chExt cx="7792645" cy="6726991"/>
          </a:xfrm>
        </p:grpSpPr>
        <p:sp>
          <p:nvSpPr>
            <p:cNvPr id="31" name="角丸四角形 30"/>
            <p:cNvSpPr/>
            <p:nvPr userDrawn="1"/>
          </p:nvSpPr>
          <p:spPr>
            <a:xfrm>
              <a:off x="2914005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角丸四角形 33"/>
            <p:cNvSpPr/>
            <p:nvPr userDrawn="1"/>
          </p:nvSpPr>
          <p:spPr>
            <a:xfrm>
              <a:off x="108000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角丸四角形 41"/>
            <p:cNvSpPr/>
            <p:nvPr userDrawn="1"/>
          </p:nvSpPr>
          <p:spPr>
            <a:xfrm>
              <a:off x="7403613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角丸四角形 45"/>
            <p:cNvSpPr/>
            <p:nvPr userDrawn="1"/>
          </p:nvSpPr>
          <p:spPr>
            <a:xfrm>
              <a:off x="4597608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1230313" y="52388"/>
            <a:ext cx="6108700" cy="6726237"/>
            <a:chOff x="1230402" y="51648"/>
            <a:chExt cx="6109042" cy="6726991"/>
          </a:xfrm>
        </p:grpSpPr>
        <p:sp>
          <p:nvSpPr>
            <p:cNvPr id="30" name="角丸四角形 29"/>
            <p:cNvSpPr/>
            <p:nvPr userDrawn="1"/>
          </p:nvSpPr>
          <p:spPr>
            <a:xfrm>
              <a:off x="2352804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角丸四角形 35"/>
            <p:cNvSpPr/>
            <p:nvPr userDrawn="1"/>
          </p:nvSpPr>
          <p:spPr>
            <a:xfrm>
              <a:off x="1230402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角丸四角形 24"/>
            <p:cNvSpPr/>
            <p:nvPr userDrawn="1"/>
          </p:nvSpPr>
          <p:spPr>
            <a:xfrm>
              <a:off x="6842412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角丸四角形 47"/>
            <p:cNvSpPr/>
            <p:nvPr userDrawn="1"/>
          </p:nvSpPr>
          <p:spPr>
            <a:xfrm>
              <a:off x="5720010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107950" y="52388"/>
            <a:ext cx="8353425" cy="6726237"/>
            <a:chOff x="108000" y="51648"/>
            <a:chExt cx="8353846" cy="6726991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08000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角丸四角形 31"/>
            <p:cNvSpPr/>
            <p:nvPr userDrawn="1"/>
          </p:nvSpPr>
          <p:spPr>
            <a:xfrm>
              <a:off x="3475206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角丸四角形 36"/>
            <p:cNvSpPr/>
            <p:nvPr userDrawn="1"/>
          </p:nvSpPr>
          <p:spPr>
            <a:xfrm>
              <a:off x="1791603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角丸四角形 20"/>
            <p:cNvSpPr/>
            <p:nvPr userDrawn="1"/>
          </p:nvSpPr>
          <p:spPr>
            <a:xfrm>
              <a:off x="4597608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角丸四角形 42"/>
            <p:cNvSpPr/>
            <p:nvPr userDrawn="1"/>
          </p:nvSpPr>
          <p:spPr>
            <a:xfrm>
              <a:off x="7964814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角丸四角形 48"/>
            <p:cNvSpPr/>
            <p:nvPr userDrawn="1"/>
          </p:nvSpPr>
          <p:spPr>
            <a:xfrm>
              <a:off x="6281211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1230313" y="52388"/>
            <a:ext cx="6108700" cy="6726237"/>
            <a:chOff x="1230402" y="51648"/>
            <a:chExt cx="6109042" cy="6726991"/>
          </a:xfrm>
        </p:grpSpPr>
        <p:sp>
          <p:nvSpPr>
            <p:cNvPr id="28" name="角丸四角形 27"/>
            <p:cNvSpPr/>
            <p:nvPr userDrawn="1"/>
          </p:nvSpPr>
          <p:spPr>
            <a:xfrm>
              <a:off x="1230402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角丸四角形 37"/>
            <p:cNvSpPr/>
            <p:nvPr userDrawn="1"/>
          </p:nvSpPr>
          <p:spPr>
            <a:xfrm>
              <a:off x="2352804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角丸四角形 22"/>
            <p:cNvSpPr/>
            <p:nvPr userDrawn="1"/>
          </p:nvSpPr>
          <p:spPr>
            <a:xfrm>
              <a:off x="5720010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角丸四角形 49"/>
            <p:cNvSpPr/>
            <p:nvPr userDrawn="1"/>
          </p:nvSpPr>
          <p:spPr>
            <a:xfrm>
              <a:off x="6842412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1792288" y="52388"/>
            <a:ext cx="6108700" cy="6726237"/>
            <a:chOff x="1791603" y="51648"/>
            <a:chExt cx="6109042" cy="6726991"/>
          </a:xfrm>
        </p:grpSpPr>
        <p:sp>
          <p:nvSpPr>
            <p:cNvPr id="29" name="角丸四角形 28"/>
            <p:cNvSpPr/>
            <p:nvPr userDrawn="1"/>
          </p:nvSpPr>
          <p:spPr>
            <a:xfrm>
              <a:off x="1791603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角丸四角形 38"/>
            <p:cNvSpPr/>
            <p:nvPr userDrawn="1"/>
          </p:nvSpPr>
          <p:spPr>
            <a:xfrm>
              <a:off x="2914005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角丸四角形 23"/>
            <p:cNvSpPr/>
            <p:nvPr userDrawn="1"/>
          </p:nvSpPr>
          <p:spPr>
            <a:xfrm>
              <a:off x="6281211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角丸四角形 50"/>
            <p:cNvSpPr/>
            <p:nvPr userDrawn="1"/>
          </p:nvSpPr>
          <p:spPr>
            <a:xfrm>
              <a:off x="7403613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3475038" y="52388"/>
            <a:ext cx="5548312" cy="6726237"/>
            <a:chOff x="3475206" y="51648"/>
            <a:chExt cx="5547843" cy="6726991"/>
          </a:xfrm>
        </p:grpSpPr>
        <p:sp>
          <p:nvSpPr>
            <p:cNvPr id="33" name="角丸四角形 32"/>
            <p:cNvSpPr/>
            <p:nvPr userDrawn="1"/>
          </p:nvSpPr>
          <p:spPr>
            <a:xfrm>
              <a:off x="4036407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角丸四角形 39"/>
            <p:cNvSpPr/>
            <p:nvPr userDrawn="1"/>
          </p:nvSpPr>
          <p:spPr>
            <a:xfrm>
              <a:off x="3475206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角丸四角形 43"/>
            <p:cNvSpPr/>
            <p:nvPr userDrawn="1"/>
          </p:nvSpPr>
          <p:spPr>
            <a:xfrm>
              <a:off x="8526017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角丸四角形 51"/>
            <p:cNvSpPr/>
            <p:nvPr userDrawn="1"/>
          </p:nvSpPr>
          <p:spPr>
            <a:xfrm>
              <a:off x="7964814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669925" y="52388"/>
            <a:ext cx="8353425" cy="6726237"/>
            <a:chOff x="669201" y="51648"/>
            <a:chExt cx="8353848" cy="6726991"/>
          </a:xfrm>
        </p:grpSpPr>
        <p:sp>
          <p:nvSpPr>
            <p:cNvPr id="27" name="角丸四角形 26"/>
            <p:cNvSpPr/>
            <p:nvPr userDrawn="1"/>
          </p:nvSpPr>
          <p:spPr>
            <a:xfrm>
              <a:off x="669201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角丸四角形 34"/>
            <p:cNvSpPr/>
            <p:nvPr userDrawn="1"/>
          </p:nvSpPr>
          <p:spPr>
            <a:xfrm>
              <a:off x="669201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角丸四角形 40"/>
            <p:cNvSpPr/>
            <p:nvPr userDrawn="1"/>
          </p:nvSpPr>
          <p:spPr>
            <a:xfrm>
              <a:off x="4036407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角丸四角形 21"/>
            <p:cNvSpPr/>
            <p:nvPr userDrawn="1"/>
          </p:nvSpPr>
          <p:spPr>
            <a:xfrm>
              <a:off x="5158809" y="51648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角丸四角形 46"/>
            <p:cNvSpPr/>
            <p:nvPr userDrawn="1"/>
          </p:nvSpPr>
          <p:spPr>
            <a:xfrm>
              <a:off x="5158809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角丸四角形 52"/>
            <p:cNvSpPr/>
            <p:nvPr userDrawn="1"/>
          </p:nvSpPr>
          <p:spPr>
            <a:xfrm>
              <a:off x="8526017" y="6281607"/>
              <a:ext cx="497032" cy="497032"/>
            </a:xfrm>
            <a:prstGeom prst="roundRect">
              <a:avLst>
                <a:gd name="adj" fmla="val 879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EFF0BBC-463E-4806-AB40-84E9BCEB4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CC99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CC99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>
                <a:solidFill>
                  <a:srgbClr val="9966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30D758D-84F5-4FE8-9586-49ED8908FCF2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889" r:id="rId10"/>
    <p:sldLayoutId id="2147484890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経営理念</a:t>
            </a:r>
          </a:p>
        </p:txBody>
      </p:sp>
      <p:sp>
        <p:nvSpPr>
          <p:cNvPr id="819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9F4260-E229-47B1-A28C-EF06EC6174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8199" name="グループ化 8"/>
          <p:cNvGrpSpPr>
            <a:grpSpLocks/>
          </p:cNvGrpSpPr>
          <p:nvPr/>
        </p:nvGrpSpPr>
        <p:grpSpPr bwMode="auto">
          <a:xfrm>
            <a:off x="-31750" y="5084763"/>
            <a:ext cx="9209088" cy="1797050"/>
            <a:chOff x="-32400" y="4566564"/>
            <a:chExt cx="9210328" cy="2315656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-30872" y="4566564"/>
              <a:ext cx="9208800" cy="2315656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</p:grpSpPr>
          <p:sp>
            <p:nvSpPr>
              <p:cNvPr id="17" name="大波 16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16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-32400" y="4797152"/>
              <a:ext cx="9208800" cy="2060848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C9E8FF"/>
                </a:gs>
              </a:gsLst>
              <a:lin ang="0" scaled="1"/>
              <a:tileRect/>
            </a:gradFill>
          </p:grpSpPr>
          <p:sp>
            <p:nvSpPr>
              <p:cNvPr id="15" name="大波 14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グループ化 11"/>
            <p:cNvGrpSpPr/>
            <p:nvPr userDrawn="1"/>
          </p:nvGrpSpPr>
          <p:grpSpPr>
            <a:xfrm>
              <a:off x="-32400" y="4941167"/>
              <a:ext cx="9208800" cy="1941053"/>
              <a:chOff x="-32400" y="3440400"/>
              <a:chExt cx="9176400" cy="3456384"/>
            </a:xfr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0" scaled="1"/>
              <a:tileRect/>
            </a:gradFill>
          </p:grpSpPr>
          <p:sp>
            <p:nvSpPr>
              <p:cNvPr id="13" name="大波 12"/>
              <p:cNvSpPr/>
              <p:nvPr/>
            </p:nvSpPr>
            <p:spPr>
              <a:xfrm>
                <a:off x="-32400" y="3440400"/>
                <a:ext cx="9176400" cy="3456384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-32400" y="5168592"/>
                <a:ext cx="9176400" cy="1689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16" r:id="rId9"/>
    <p:sldLayoutId id="2147484817" r:id="rId10"/>
    <p:sldLayoutId id="2147484818" r:id="rId11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2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2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F541AF3E-1CFC-4038-BEC0-BD320FAD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99" r:id="rId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4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AAE149-62A0-4145-B92F-3A242FC1B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ABYlkN7syq8/Wi4fuPh2YpI/AAAAAAABIqM/Z_KN5MWz0uwrc0sHRi5fmoCPvG9BaBuGQCLcBGAs/s800/animal_chara_fukurou_hakas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ABYlkN7syq8/Wi4fuPh2YpI/AAAAAAABIqM/Z_KN5MWz0uwrc0sHRi5fmoCPvG9BaBuGQCLcBGAs/s800/animal_chara_fukurou_hakas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83" y="2595524"/>
            <a:ext cx="2569933" cy="19149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3945" y="1567735"/>
            <a:ext cx="695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いつ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でも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4516" y="808545"/>
            <a:ext cx="695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どこでも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97114" y="291304"/>
            <a:ext cx="858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だれとでも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87864" y="882199"/>
            <a:ext cx="695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すぐに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629150" y="4309961"/>
            <a:ext cx="4481008" cy="2569659"/>
          </a:xfrm>
          <a:prstGeom prst="ellipse">
            <a:avLst/>
          </a:prstGeom>
          <a:solidFill>
            <a:srgbClr val="66FF66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89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-21138" y="4171709"/>
            <a:ext cx="4449122" cy="2707911"/>
          </a:xfrm>
          <a:prstGeom prst="ellipse">
            <a:avLst/>
          </a:prstGeom>
          <a:solidFill>
            <a:srgbClr val="FFCC99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89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34921" y="4629210"/>
            <a:ext cx="2884977" cy="1792908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利便性・可能性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時空を超えた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人と人との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豊かなつながり</a:t>
            </a:r>
            <a:endParaRPr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004048" y="4648868"/>
            <a:ext cx="3995936" cy="1902422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課題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不確かで不適切なこと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が無責任に広まること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による人権侵害</a:t>
            </a:r>
            <a:endParaRPr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19240" y="1414688"/>
            <a:ext cx="695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つながる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52192" y="18368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スライド１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789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650088" y="11464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スライド２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AC56E696-8CB9-434C-9558-6983E8261952}"/>
              </a:ext>
            </a:extLst>
          </p:cNvPr>
          <p:cNvSpPr/>
          <p:nvPr/>
        </p:nvSpPr>
        <p:spPr>
          <a:xfrm>
            <a:off x="336521" y="387026"/>
            <a:ext cx="2033210" cy="521694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信憑性</a:t>
            </a:r>
            <a:endParaRPr kumimoji="1" lang="ja-JP" altLang="en-US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角丸四角形 61">
            <a:extLst>
              <a:ext uri="{FF2B5EF4-FFF2-40B4-BE49-F238E27FC236}">
                <a16:creationId xmlns="" xmlns:a16="http://schemas.microsoft.com/office/drawing/2014/main" id="{2B9EB785-CCD6-4E8C-AF98-85E4688441FA}"/>
              </a:ext>
            </a:extLst>
          </p:cNvPr>
          <p:cNvSpPr/>
          <p:nvPr/>
        </p:nvSpPr>
        <p:spPr>
          <a:xfrm>
            <a:off x="2369731" y="407878"/>
            <a:ext cx="4029055" cy="613279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『</a:t>
            </a:r>
            <a:r>
              <a:rPr lang="ja-JP" altLang="en-US" sz="2400" dirty="0" smtClean="0">
                <a:solidFill>
                  <a:schemeClr val="tx1"/>
                </a:solidFill>
              </a:rPr>
              <a:t>根拠や正確さを示さずに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　　　　　　情報を発信できる</a:t>
            </a:r>
            <a:r>
              <a:rPr lang="en-US" altLang="ja-JP" sz="2400" dirty="0" smtClean="0">
                <a:solidFill>
                  <a:schemeClr val="tx1"/>
                </a:solidFill>
              </a:rPr>
              <a:t>』 </a:t>
            </a:r>
            <a:endParaRPr lang="en-US" altLang="ja-JP" sz="1800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805551" y="985242"/>
            <a:ext cx="1974297" cy="1041527"/>
          </a:xfrm>
          <a:prstGeom prst="wedgeRoundRectCallout">
            <a:avLst>
              <a:gd name="adj1" fmla="val -71361"/>
              <a:gd name="adj2" fmla="val 25349"/>
              <a:gd name="adj3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" rIns="21772" rtlCol="0" anchor="ctr"/>
          <a:lstStyle/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●●って</a:t>
            </a:r>
            <a:endParaRPr lang="en-US" altLang="ja-JP" sz="2400" spc="-54" dirty="0" smtClean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〇〇らしいよ。</a:t>
            </a:r>
            <a:endParaRPr lang="ja-JP" altLang="en-US" sz="2400" spc="-54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2339752" y="1443626"/>
            <a:ext cx="4725797" cy="905254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不正確・不適切な</a:t>
            </a:r>
            <a:endParaRPr lang="en-US" altLang="ja-JP" sz="2400" dirty="0" smtClean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情報をうのみにしてしまう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9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3968480" y="1002802"/>
            <a:ext cx="524716" cy="872872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6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⇓</a:t>
            </a:r>
            <a:endParaRPr lang="en-US" altLang="ja-JP" sz="3600" dirty="0" smtClean="0">
              <a:solidFill>
                <a:srgbClr val="C00000"/>
              </a:solidFill>
            </a:endParaRPr>
          </a:p>
        </p:txBody>
      </p:sp>
      <p:sp>
        <p:nvSpPr>
          <p:cNvPr id="10" name="角丸四角形 61">
            <a:extLst>
              <a:ext uri="{FF2B5EF4-FFF2-40B4-BE49-F238E27FC236}">
                <a16:creationId xmlns="" xmlns:a16="http://schemas.microsoft.com/office/drawing/2014/main" id="{2B9EB785-CCD6-4E8C-AF98-85E4688441FA}"/>
              </a:ext>
            </a:extLst>
          </p:cNvPr>
          <p:cNvSpPr/>
          <p:nvPr/>
        </p:nvSpPr>
        <p:spPr>
          <a:xfrm>
            <a:off x="2312483" y="2729521"/>
            <a:ext cx="4020375" cy="786618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dirty="0" smtClean="0">
                <a:solidFill>
                  <a:schemeClr val="tx1"/>
                </a:solidFill>
              </a:rPr>
              <a:t>発信元を意図的に隠して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　　　　　　情報を発信できる</a:t>
            </a:r>
            <a:r>
              <a:rPr lang="en-US" altLang="ja-JP" sz="2400" dirty="0" smtClean="0">
                <a:solidFill>
                  <a:schemeClr val="tx1"/>
                </a:solidFill>
              </a:rPr>
              <a:t>』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AC56E696-8CB9-434C-9558-6983E8261952}"/>
              </a:ext>
            </a:extLst>
          </p:cNvPr>
          <p:cNvSpPr/>
          <p:nvPr/>
        </p:nvSpPr>
        <p:spPr>
          <a:xfrm>
            <a:off x="336521" y="2708920"/>
            <a:ext cx="1965100" cy="543785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匿名性</a:t>
            </a:r>
            <a:endParaRPr kumimoji="1" lang="ja-JP" altLang="en-US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658777" y="2972428"/>
            <a:ext cx="2160240" cy="1180839"/>
          </a:xfrm>
          <a:prstGeom prst="wedgeRoundRectCallout">
            <a:avLst>
              <a:gd name="adj1" fmla="val -60272"/>
              <a:gd name="adj2" fmla="val 27095"/>
              <a:gd name="adj3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" rIns="21772" rtlCol="0" anchor="ctr"/>
          <a:lstStyle/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誰にも</a:t>
            </a:r>
            <a:endParaRPr lang="en-US" altLang="ja-JP" sz="2400" spc="-54" dirty="0" smtClean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バレないから</a:t>
            </a:r>
            <a:endParaRPr lang="en-US" altLang="ja-JP" sz="2400" spc="-54" dirty="0" smtClean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送信しよう。</a:t>
            </a:r>
            <a:endParaRPr lang="ja-JP" altLang="en-US" sz="2400" spc="-54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3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2343618" y="3904497"/>
            <a:ext cx="4291272" cy="648072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情報を無責任に扱ってしまう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14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4121900" y="3435355"/>
            <a:ext cx="524716" cy="872872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6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⇓</a:t>
            </a:r>
            <a:endParaRPr lang="en-US" altLang="ja-JP" sz="3600" dirty="0" smtClean="0">
              <a:solidFill>
                <a:srgbClr val="C00000"/>
              </a:solidFill>
            </a:endParaRPr>
          </a:p>
        </p:txBody>
      </p:sp>
      <p:sp>
        <p:nvSpPr>
          <p:cNvPr id="15" name="角丸四角形 61">
            <a:extLst>
              <a:ext uri="{FF2B5EF4-FFF2-40B4-BE49-F238E27FC236}">
                <a16:creationId xmlns="" xmlns:a16="http://schemas.microsoft.com/office/drawing/2014/main" id="{2B9EB785-CCD6-4E8C-AF98-85E4688441FA}"/>
              </a:ext>
            </a:extLst>
          </p:cNvPr>
          <p:cNvSpPr/>
          <p:nvPr/>
        </p:nvSpPr>
        <p:spPr>
          <a:xfrm>
            <a:off x="2426078" y="4951064"/>
            <a:ext cx="4228287" cy="787856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『</a:t>
            </a:r>
            <a:r>
              <a:rPr lang="ja-JP" altLang="en-US" sz="2400" dirty="0" smtClean="0">
                <a:solidFill>
                  <a:schemeClr val="tx1"/>
                </a:solidFill>
              </a:rPr>
              <a:t>複数の対象に向けて容易に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　　　　　　情報を発信できる</a:t>
            </a:r>
            <a:r>
              <a:rPr lang="en-US" altLang="ja-JP" sz="2400" dirty="0" smtClean="0">
                <a:solidFill>
                  <a:schemeClr val="tx1"/>
                </a:solidFill>
              </a:rPr>
              <a:t>』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AC56E696-8CB9-434C-9558-6983E8261952}"/>
              </a:ext>
            </a:extLst>
          </p:cNvPr>
          <p:cNvSpPr/>
          <p:nvPr/>
        </p:nvSpPr>
        <p:spPr>
          <a:xfrm>
            <a:off x="381949" y="4921022"/>
            <a:ext cx="2003231" cy="544506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拡散性</a:t>
            </a:r>
            <a:endParaRPr kumimoji="1" lang="ja-JP" altLang="en-US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880910" y="5098264"/>
            <a:ext cx="1878075" cy="1246602"/>
          </a:xfrm>
          <a:prstGeom prst="wedgeRoundRectCallout">
            <a:avLst>
              <a:gd name="adj1" fmla="val -68873"/>
              <a:gd name="adj2" fmla="val 32237"/>
              <a:gd name="adj3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" rIns="21772" rtlCol="0" anchor="ctr"/>
          <a:lstStyle/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面白いから</a:t>
            </a:r>
            <a:endParaRPr lang="en-US" altLang="ja-JP" sz="2400" spc="-54" dirty="0" smtClean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みんなに</a:t>
            </a:r>
            <a:endParaRPr lang="en-US" altLang="ja-JP" sz="2400" spc="-54" dirty="0" smtClean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2400" spc="-54" dirty="0" smtClean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広めよう。</a:t>
            </a:r>
            <a:endParaRPr lang="ja-JP" altLang="en-US" sz="2400" spc="-54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2688744" y="6131151"/>
            <a:ext cx="3868002" cy="441878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情報を</a:t>
            </a:r>
            <a:r>
              <a:rPr lang="ja-JP" altLang="en-US" sz="24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安易</a:t>
            </a:r>
            <a:r>
              <a:rPr lang="ja-JP" altLang="en-US" sz="24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に広げてしまう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  <p:sp>
        <p:nvSpPr>
          <p:cNvPr id="19" name="メモ 109">
            <a:extLst>
              <a:ext uri="{FF2B5EF4-FFF2-40B4-BE49-F238E27FC236}">
                <a16:creationId xmlns="" xmlns:a16="http://schemas.microsoft.com/office/drawing/2014/main" id="{DFC31C03-F307-44F0-BDE1-617484DA8763}"/>
              </a:ext>
            </a:extLst>
          </p:cNvPr>
          <p:cNvSpPr/>
          <p:nvPr/>
        </p:nvSpPr>
        <p:spPr>
          <a:xfrm>
            <a:off x="4098029" y="5634301"/>
            <a:ext cx="524716" cy="872872"/>
          </a:xfrm>
          <a:prstGeom prst="foldedCorner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36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⇓</a:t>
            </a:r>
            <a:endParaRPr lang="en-US" altLang="ja-JP" sz="3600" dirty="0" smtClean="0">
              <a:solidFill>
                <a:srgbClr val="C0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07504" y="183687"/>
            <a:ext cx="8928992" cy="21208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5496" y="2492897"/>
            <a:ext cx="8928992" cy="19268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5496" y="4581128"/>
            <a:ext cx="8928992" cy="21602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6248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0075" t="20586" r="50788" b="14983"/>
          <a:stretch/>
        </p:blipFill>
        <p:spPr>
          <a:xfrm>
            <a:off x="2465" y="36442"/>
            <a:ext cx="6441743" cy="680378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650088" y="11464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スライド３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732240" y="937045"/>
            <a:ext cx="1512168" cy="576064"/>
          </a:xfrm>
          <a:prstGeom prst="wedgeRoundRectCallout">
            <a:avLst>
              <a:gd name="adj1" fmla="val -60544"/>
              <a:gd name="adj2" fmla="val 45916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実は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732240" y="1934077"/>
            <a:ext cx="2304256" cy="576064"/>
          </a:xfrm>
          <a:prstGeom prst="wedgeRoundRectCallout">
            <a:avLst>
              <a:gd name="adj1" fmla="val -60544"/>
              <a:gd name="adj2" fmla="val 45916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本当かな？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735223" y="2671402"/>
            <a:ext cx="2304256" cy="576064"/>
          </a:xfrm>
          <a:prstGeom prst="wedgeRoundRectCallout">
            <a:avLst>
              <a:gd name="adj1" fmla="val -63505"/>
              <a:gd name="adj2" fmla="val 5641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調べよう！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624736" y="3789040"/>
            <a:ext cx="2411760" cy="1073262"/>
          </a:xfrm>
          <a:prstGeom prst="wedgeRoundRectCallout">
            <a:avLst>
              <a:gd name="adj1" fmla="val -63505"/>
              <a:gd name="adj2" fmla="val 5641"/>
              <a:gd name="adj3" fmla="val 16667"/>
            </a:avLst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私の考えは</a:t>
            </a:r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その理由は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624736" y="5376121"/>
            <a:ext cx="2339752" cy="1073262"/>
          </a:xfrm>
          <a:prstGeom prst="wedgeRoundRectCallout">
            <a:avLst>
              <a:gd name="adj1" fmla="val -63505"/>
              <a:gd name="adj2" fmla="val 5641"/>
              <a:gd name="adj3" fmla="val 16667"/>
            </a:avLst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きっと</a:t>
            </a:r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～だろう</a:t>
            </a:r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0670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176" t="19185" r="64175" b="10781"/>
          <a:stretch/>
        </p:blipFill>
        <p:spPr>
          <a:xfrm>
            <a:off x="323528" y="260648"/>
            <a:ext cx="5544616" cy="6434897"/>
          </a:xfrm>
          <a:prstGeom prst="rect">
            <a:avLst/>
          </a:prstGeom>
        </p:spPr>
      </p:pic>
      <p:pic>
        <p:nvPicPr>
          <p:cNvPr id="3" name="Picture 2" descr="フクロウ博士のイラスト">
            <a:hlinkClick r:id="rId3"/>
            <a:extLst>
              <a:ext uri="{FF2B5EF4-FFF2-40B4-BE49-F238E27FC236}">
                <a16:creationId xmlns:a16="http://schemas.microsoft.com/office/drawing/2014/main" xmlns="" id="{329D58FE-216D-44D2-9F87-F5E7C09D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55" y="3861048"/>
            <a:ext cx="82226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95536" y="980728"/>
            <a:ext cx="5400600" cy="31533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6012160" y="1520788"/>
            <a:ext cx="2952328" cy="1944216"/>
          </a:xfrm>
          <a:prstGeom prst="wedgeRoundRectCallout">
            <a:avLst>
              <a:gd name="adj1" fmla="val 28415"/>
              <a:gd name="adj2" fmla="val 7232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校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ですぐに着手すべき</a:t>
            </a:r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項目に〇を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50088" y="11464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スライド４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485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325" t="33192" r="59451" b="10781"/>
          <a:stretch/>
        </p:blipFill>
        <p:spPr>
          <a:xfrm>
            <a:off x="1043608" y="908720"/>
            <a:ext cx="6606480" cy="57447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650088" y="67788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スライド５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50" t="26094" r="35038" b="66902"/>
          <a:stretch/>
        </p:blipFill>
        <p:spPr>
          <a:xfrm>
            <a:off x="66568" y="130448"/>
            <a:ext cx="7745792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0679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3700" t="31791" r="20075" b="10781"/>
          <a:stretch/>
        </p:blipFill>
        <p:spPr>
          <a:xfrm>
            <a:off x="1043608" y="908720"/>
            <a:ext cx="6264696" cy="55837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650088" y="67788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スライド６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750" t="26094" r="35038" b="66902"/>
          <a:stretch/>
        </p:blipFill>
        <p:spPr>
          <a:xfrm>
            <a:off x="66568" y="130448"/>
            <a:ext cx="7745792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26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50088" y="67788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スライド７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750" t="26094" r="35038" b="66902"/>
          <a:stretch/>
        </p:blipFill>
        <p:spPr>
          <a:xfrm>
            <a:off x="66568" y="130448"/>
            <a:ext cx="7745792" cy="4902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1574" t="31791" r="11414" b="10781"/>
          <a:stretch/>
        </p:blipFill>
        <p:spPr>
          <a:xfrm>
            <a:off x="899592" y="980728"/>
            <a:ext cx="6273476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4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176" t="19185" r="64175" b="10781"/>
          <a:stretch/>
        </p:blipFill>
        <p:spPr>
          <a:xfrm>
            <a:off x="323528" y="260648"/>
            <a:ext cx="5544616" cy="6434897"/>
          </a:xfrm>
          <a:prstGeom prst="rect">
            <a:avLst/>
          </a:prstGeom>
        </p:spPr>
      </p:pic>
      <p:pic>
        <p:nvPicPr>
          <p:cNvPr id="3" name="Picture 2" descr="フクロウ博士のイラスト">
            <a:hlinkClick r:id="rId3"/>
            <a:extLst>
              <a:ext uri="{FF2B5EF4-FFF2-40B4-BE49-F238E27FC236}">
                <a16:creationId xmlns:a16="http://schemas.microsoft.com/office/drawing/2014/main" xmlns="" id="{329D58FE-216D-44D2-9F87-F5E7C09D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55" y="3861048"/>
            <a:ext cx="82226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95536" y="4005064"/>
            <a:ext cx="5400600" cy="26264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5868144" y="1520788"/>
            <a:ext cx="3240360" cy="1944216"/>
          </a:xfrm>
          <a:prstGeom prst="wedgeRoundRectCallout">
            <a:avLst>
              <a:gd name="adj1" fmla="val 28415"/>
              <a:gd name="adj2" fmla="val 7232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活用して</a:t>
            </a:r>
            <a:endParaRPr kumimoji="1" lang="en-US" altLang="ja-JP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いきましょう！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50088" y="114647"/>
            <a:ext cx="138640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スライド８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9268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テーマ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ompany_Profile_04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図のボタ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塗装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介護福祉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旅行代理店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AF0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テーマ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3_Company_Profile_11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pany_Profile_11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any_Profile_04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mpany_Profile_18[1]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oyandBubbles">
  <a:themeElements>
    <a:clrScheme name="BoyandBubbles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BoyandBubbles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BoyandBubbles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ndBubbles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ndBubbles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ndBubbles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ndBubbles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ndBubbles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ndBubbles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ompany_Profile_04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mpany_Profile_11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7809</TotalTime>
  <Words>157</Words>
  <Application>Microsoft Office PowerPoint</Application>
  <PresentationFormat>画面に合わせる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17</vt:i4>
      </vt:variant>
      <vt:variant>
        <vt:lpstr>スライド タイトル</vt:lpstr>
      </vt:variant>
      <vt:variant>
        <vt:i4>8</vt:i4>
      </vt:variant>
    </vt:vector>
  </HeadingPairs>
  <TitlesOfParts>
    <vt:vector size="36" baseType="lpstr">
      <vt:lpstr>BIZ UDPゴシック</vt:lpstr>
      <vt:lpstr>HGP創英角ｺﾞｼｯｸUB</vt:lpstr>
      <vt:lpstr>ＭＳ Ｐゴシック</vt:lpstr>
      <vt:lpstr>ＭＳ Ｐ明朝</vt:lpstr>
      <vt:lpstr>UD デジタル 教科書体 N-B</vt:lpstr>
      <vt:lpstr>游明朝</vt:lpstr>
      <vt:lpstr>Arial</vt:lpstr>
      <vt:lpstr>Calibri</vt:lpstr>
      <vt:lpstr>Century Schoolbook</vt:lpstr>
      <vt:lpstr>Garamond</vt:lpstr>
      <vt:lpstr>Georgia</vt:lpstr>
      <vt:lpstr>テーマ3</vt:lpstr>
      <vt:lpstr>1_Company_Profile_11[1]</vt:lpstr>
      <vt:lpstr>Company_Profile_04[1]</vt:lpstr>
      <vt:lpstr>Company_Profile_18[1]</vt:lpstr>
      <vt:lpstr>8_Office Theme</vt:lpstr>
      <vt:lpstr>BoyandBubbles</vt:lpstr>
      <vt:lpstr>1_Company_Profile_04[1]</vt:lpstr>
      <vt:lpstr>Office Theme</vt:lpstr>
      <vt:lpstr>2_Company_Profile_11[1]</vt:lpstr>
      <vt:lpstr>2_Company_Profile_04[1]</vt:lpstr>
      <vt:lpstr>図のボタン</vt:lpstr>
      <vt:lpstr>塗装業</vt:lpstr>
      <vt:lpstr>IntroducingPowerPoint2010</vt:lpstr>
      <vt:lpstr>1_介護福祉</vt:lpstr>
      <vt:lpstr>旅行代理店</vt:lpstr>
      <vt:lpstr>1_テーマ3</vt:lpstr>
      <vt:lpstr>3_Company_Profile_11[1]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福岡県</dc:creator>
  <cp:lastModifiedBy>福岡県</cp:lastModifiedBy>
  <cp:revision>2309</cp:revision>
  <cp:lastPrinted>2022-01-22T04:31:46Z</cp:lastPrinted>
  <dcterms:created xsi:type="dcterms:W3CDTF">2008-01-09T02:07:17Z</dcterms:created>
  <dcterms:modified xsi:type="dcterms:W3CDTF">2022-01-22T04:38:10Z</dcterms:modified>
</cp:coreProperties>
</file>